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2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8" r:id="rId3"/>
    <p:sldId id="290" r:id="rId4"/>
    <p:sldId id="293" r:id="rId5"/>
    <p:sldId id="294" r:id="rId6"/>
    <p:sldId id="295" r:id="rId7"/>
    <p:sldId id="296" r:id="rId8"/>
    <p:sldId id="298" r:id="rId9"/>
    <p:sldId id="299" r:id="rId10"/>
    <p:sldId id="300" r:id="rId11"/>
    <p:sldId id="303" r:id="rId12"/>
    <p:sldId id="308" r:id="rId13"/>
    <p:sldId id="302" r:id="rId14"/>
    <p:sldId id="305" r:id="rId15"/>
    <p:sldId id="289" r:id="rId16"/>
    <p:sldId id="266" r:id="rId17"/>
    <p:sldId id="265" r:id="rId1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365" autoAdjust="0"/>
    <p:restoredTop sz="92895" autoAdjust="0"/>
  </p:normalViewPr>
  <p:slideViewPr>
    <p:cSldViewPr>
      <p:cViewPr varScale="1">
        <p:scale>
          <a:sx n="100" d="100"/>
          <a:sy n="100" d="100"/>
        </p:scale>
        <p:origin x="-4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unjiSeun\Documents\Seun\LPoolUniWork\Feasibility\HI-Workshop\Survey\SurveyAnalysis\UserResponsesComplete_Updated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unjiSeun\Documents\Seun\LPoolUniWork\Feasibility\HI-Workshop\Survey\SurveyAnalysis\UserResponsesComplete_Update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'Q2-TypesEDatabase'!$H$5:$H$11</c:f>
              <c:strCache>
                <c:ptCount val="7"/>
                <c:pt idx="0">
                  <c:v>Local General Practice Electronic Health Record systems</c:v>
                </c:pt>
                <c:pt idx="1">
                  <c:v>Local Hospital Electronic Health Record  systems</c:v>
                </c:pt>
                <c:pt idx="2">
                  <c:v>CPRD GOLD/ GPRD</c:v>
                </c:pt>
                <c:pt idx="3">
                  <c:v>QResearch</c:v>
                </c:pt>
                <c:pt idx="4">
                  <c:v>THIN database</c:v>
                </c:pt>
                <c:pt idx="5">
                  <c:v>HSCIC</c:v>
                </c:pt>
                <c:pt idx="6">
                  <c:v>Other electronic database(s)</c:v>
                </c:pt>
              </c:strCache>
            </c:strRef>
          </c:cat>
          <c:val>
            <c:numRef>
              <c:f>'Q2-TypesEDatabase'!$I$5:$I$11</c:f>
              <c:numCache>
                <c:formatCode>0%</c:formatCode>
                <c:ptCount val="7"/>
                <c:pt idx="0">
                  <c:v>0.27659574468085107</c:v>
                </c:pt>
                <c:pt idx="1">
                  <c:v>0.25531914893617019</c:v>
                </c:pt>
                <c:pt idx="2">
                  <c:v>0.1702127659574468</c:v>
                </c:pt>
                <c:pt idx="3">
                  <c:v>2.1276595744680851E-2</c:v>
                </c:pt>
                <c:pt idx="4">
                  <c:v>4.2553191489361701E-2</c:v>
                </c:pt>
                <c:pt idx="5">
                  <c:v>8.5106382978723402E-2</c:v>
                </c:pt>
                <c:pt idx="6">
                  <c:v>0.14893617021276595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9595520"/>
        <c:axId val="201056640"/>
      </c:barChart>
      <c:catAx>
        <c:axId val="1795955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 dirty="0"/>
                  <a:t>Types of</a:t>
                </a:r>
                <a:r>
                  <a:rPr lang="en-GB" baseline="0" dirty="0"/>
                  <a:t> electronic databases</a:t>
                </a:r>
                <a:endParaRPr lang="en-GB" dirty="0"/>
              </a:p>
            </c:rich>
          </c:tx>
          <c:layout/>
          <c:overlay val="0"/>
        </c:title>
        <c:majorTickMark val="out"/>
        <c:minorTickMark val="none"/>
        <c:tickLblPos val="nextTo"/>
        <c:crossAx val="201056640"/>
        <c:crosses val="autoZero"/>
        <c:auto val="1"/>
        <c:lblAlgn val="ctr"/>
        <c:lblOffset val="100"/>
        <c:noMultiLvlLbl val="0"/>
      </c:catAx>
      <c:valAx>
        <c:axId val="20105664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dirty="0"/>
                  <a:t>% of CTUs who</a:t>
                </a:r>
                <a:r>
                  <a:rPr lang="en-GB" baseline="0" dirty="0"/>
                  <a:t> have used electronic databases</a:t>
                </a:r>
                <a:endParaRPr lang="en-GB" dirty="0"/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1795955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 dirty="0"/>
              <a:t>Ways in which</a:t>
            </a:r>
            <a:r>
              <a:rPr lang="en-GB" baseline="0" dirty="0"/>
              <a:t> </a:t>
            </a:r>
            <a:r>
              <a:rPr lang="en-GB" dirty="0"/>
              <a:t>CTUs contacted </a:t>
            </a:r>
            <a:r>
              <a:rPr lang="en-GB" baseline="0" dirty="0"/>
              <a:t>eligible patients</a:t>
            </a:r>
            <a:endParaRPr lang="en-GB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'Q5'!$A$21:$A$27</c:f>
              <c:strCache>
                <c:ptCount val="7"/>
                <c:pt idx="0">
                  <c:v>Contact data provider</c:v>
                </c:pt>
                <c:pt idx="1">
                  <c:v>Contact GP  </c:v>
                </c:pt>
                <c:pt idx="2">
                  <c:v>Other </c:v>
                </c:pt>
                <c:pt idx="3">
                  <c:v>Contact data provider and GP</c:v>
                </c:pt>
                <c:pt idx="4">
                  <c:v>Contact data provider, GP and other</c:v>
                </c:pt>
                <c:pt idx="5">
                  <c:v>Contact GP &amp; other</c:v>
                </c:pt>
                <c:pt idx="6">
                  <c:v>Contact data provider and other</c:v>
                </c:pt>
              </c:strCache>
            </c:strRef>
          </c:cat>
          <c:val>
            <c:numRef>
              <c:f>'Q5'!$B$21:$B$27</c:f>
              <c:numCache>
                <c:formatCode>0%</c:formatCode>
                <c:ptCount val="7"/>
                <c:pt idx="0">
                  <c:v>0.10526315789473684</c:v>
                </c:pt>
                <c:pt idx="1">
                  <c:v>0.47368421052631576</c:v>
                </c:pt>
                <c:pt idx="2">
                  <c:v>0.10526315789473684</c:v>
                </c:pt>
                <c:pt idx="3">
                  <c:v>0.10526315789473684</c:v>
                </c:pt>
                <c:pt idx="4">
                  <c:v>5.2631578947368418E-2</c:v>
                </c:pt>
                <c:pt idx="5">
                  <c:v>0.10526315789473684</c:v>
                </c:pt>
                <c:pt idx="6">
                  <c:v>5.2631578947368418E-2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0882432"/>
        <c:axId val="101228544"/>
      </c:barChart>
      <c:catAx>
        <c:axId val="200882432"/>
        <c:scaling>
          <c:orientation val="minMax"/>
        </c:scaling>
        <c:delete val="0"/>
        <c:axPos val="b"/>
        <c:majorTickMark val="out"/>
        <c:minorTickMark val="none"/>
        <c:tickLblPos val="nextTo"/>
        <c:crossAx val="101228544"/>
        <c:crosses val="autoZero"/>
        <c:auto val="1"/>
        <c:lblAlgn val="ctr"/>
        <c:lblOffset val="100"/>
        <c:noMultiLvlLbl val="0"/>
      </c:catAx>
      <c:valAx>
        <c:axId val="10122854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dirty="0"/>
                  <a:t>% of CTUs</a:t>
                </a: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2008824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EC4057-BF1A-4A2F-96A0-C8648CFD64F4}" type="doc">
      <dgm:prSet loTypeId="urn:microsoft.com/office/officeart/2005/8/layout/hierarchy3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8030193-CA5D-40AF-85FC-C347FD5DC7E0}">
      <dgm:prSet phldrT="[Text]"/>
      <dgm:spPr/>
      <dgm:t>
        <a:bodyPr/>
        <a:lstStyle/>
        <a:p>
          <a:r>
            <a:rPr lang="en-GB" dirty="0" smtClean="0"/>
            <a:t>Have you used electronic databases to estimate the numbers of eligible patients?</a:t>
          </a:r>
          <a:endParaRPr lang="en-GB" dirty="0"/>
        </a:p>
      </dgm:t>
    </dgm:pt>
    <dgm:pt modelId="{C240473A-14B0-43AB-87FF-8E493BB4A9C7}" type="parTrans" cxnId="{747D9DA4-00DA-4040-A5A6-CD3347FB912A}">
      <dgm:prSet/>
      <dgm:spPr/>
      <dgm:t>
        <a:bodyPr/>
        <a:lstStyle/>
        <a:p>
          <a:endParaRPr lang="en-GB"/>
        </a:p>
      </dgm:t>
    </dgm:pt>
    <dgm:pt modelId="{81FF9D50-0D6F-437A-BA99-772F4C7149AC}" type="sibTrans" cxnId="{747D9DA4-00DA-4040-A5A6-CD3347FB912A}">
      <dgm:prSet/>
      <dgm:spPr/>
      <dgm:t>
        <a:bodyPr/>
        <a:lstStyle/>
        <a:p>
          <a:endParaRPr lang="en-GB"/>
        </a:p>
      </dgm:t>
    </dgm:pt>
    <dgm:pt modelId="{EA53A109-90A7-4CB1-BB31-FD66AE7815CB}">
      <dgm:prSet phldrT="[Text]"/>
      <dgm:spPr/>
      <dgm:t>
        <a:bodyPr/>
        <a:lstStyle/>
        <a:p>
          <a:r>
            <a:rPr lang="en-GB" dirty="0" smtClean="0"/>
            <a:t>Yes: 22 (63%)</a:t>
          </a:r>
          <a:endParaRPr lang="en-GB" dirty="0"/>
        </a:p>
      </dgm:t>
    </dgm:pt>
    <dgm:pt modelId="{FE9E389A-1EFF-4226-82A0-FCE89B8D3B96}" type="parTrans" cxnId="{C0F7DB2F-C3A2-4DF9-859D-394B492F52D0}">
      <dgm:prSet/>
      <dgm:spPr/>
      <dgm:t>
        <a:bodyPr/>
        <a:lstStyle/>
        <a:p>
          <a:endParaRPr lang="en-GB"/>
        </a:p>
      </dgm:t>
    </dgm:pt>
    <dgm:pt modelId="{41C3A78B-38EB-4BA6-8DFE-51AF1164C766}" type="sibTrans" cxnId="{C0F7DB2F-C3A2-4DF9-859D-394B492F52D0}">
      <dgm:prSet/>
      <dgm:spPr/>
      <dgm:t>
        <a:bodyPr/>
        <a:lstStyle/>
        <a:p>
          <a:endParaRPr lang="en-GB"/>
        </a:p>
      </dgm:t>
    </dgm:pt>
    <dgm:pt modelId="{74D5623D-EA22-4F46-8B14-33615107457E}">
      <dgm:prSet phldrT="[Text]"/>
      <dgm:spPr/>
      <dgm:t>
        <a:bodyPr/>
        <a:lstStyle/>
        <a:p>
          <a:r>
            <a:rPr lang="en-GB" dirty="0" smtClean="0"/>
            <a:t>No: 13 (37%)</a:t>
          </a:r>
          <a:endParaRPr lang="en-GB" dirty="0"/>
        </a:p>
      </dgm:t>
    </dgm:pt>
    <dgm:pt modelId="{D21B90DB-19B2-4CC8-976C-EBD52B43CA75}" type="parTrans" cxnId="{CDCFE9F3-571D-480C-8770-E2F950279E2A}">
      <dgm:prSet/>
      <dgm:spPr/>
      <dgm:t>
        <a:bodyPr/>
        <a:lstStyle/>
        <a:p>
          <a:endParaRPr lang="en-GB"/>
        </a:p>
      </dgm:t>
    </dgm:pt>
    <dgm:pt modelId="{9BF5699D-26B0-4F6F-A7BD-9755DCA40EA8}" type="sibTrans" cxnId="{CDCFE9F3-571D-480C-8770-E2F950279E2A}">
      <dgm:prSet/>
      <dgm:spPr/>
      <dgm:t>
        <a:bodyPr/>
        <a:lstStyle/>
        <a:p>
          <a:endParaRPr lang="en-GB"/>
        </a:p>
      </dgm:t>
    </dgm:pt>
    <dgm:pt modelId="{518ABFB1-6A74-492F-81B2-5FEC3E512F7C}" type="pres">
      <dgm:prSet presAssocID="{4FEC4057-BF1A-4A2F-96A0-C8648CFD64F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E9560905-0551-4E53-96AF-41562D29D6AB}" type="pres">
      <dgm:prSet presAssocID="{58030193-CA5D-40AF-85FC-C347FD5DC7E0}" presName="root" presStyleCnt="0"/>
      <dgm:spPr/>
      <dgm:t>
        <a:bodyPr/>
        <a:lstStyle/>
        <a:p>
          <a:endParaRPr lang="en-GB"/>
        </a:p>
      </dgm:t>
    </dgm:pt>
    <dgm:pt modelId="{0778F73F-BEF6-40E1-8156-E8819BEEBE1B}" type="pres">
      <dgm:prSet presAssocID="{58030193-CA5D-40AF-85FC-C347FD5DC7E0}" presName="rootComposite" presStyleCnt="0"/>
      <dgm:spPr/>
      <dgm:t>
        <a:bodyPr/>
        <a:lstStyle/>
        <a:p>
          <a:endParaRPr lang="en-GB"/>
        </a:p>
      </dgm:t>
    </dgm:pt>
    <dgm:pt modelId="{10E5981F-62B9-4A61-A4EF-F261E15FE317}" type="pres">
      <dgm:prSet presAssocID="{58030193-CA5D-40AF-85FC-C347FD5DC7E0}" presName="rootText" presStyleLbl="node1" presStyleIdx="0" presStyleCnt="1" custScaleX="149106"/>
      <dgm:spPr/>
      <dgm:t>
        <a:bodyPr/>
        <a:lstStyle/>
        <a:p>
          <a:endParaRPr lang="en-GB"/>
        </a:p>
      </dgm:t>
    </dgm:pt>
    <dgm:pt modelId="{AD786AA4-2346-48B8-BB68-7B3347421E05}" type="pres">
      <dgm:prSet presAssocID="{58030193-CA5D-40AF-85FC-C347FD5DC7E0}" presName="rootConnector" presStyleLbl="node1" presStyleIdx="0" presStyleCnt="1"/>
      <dgm:spPr/>
      <dgm:t>
        <a:bodyPr/>
        <a:lstStyle/>
        <a:p>
          <a:endParaRPr lang="en-GB"/>
        </a:p>
      </dgm:t>
    </dgm:pt>
    <dgm:pt modelId="{AEB5C3B1-EEF2-4FF8-935B-CC63BE55E0F7}" type="pres">
      <dgm:prSet presAssocID="{58030193-CA5D-40AF-85FC-C347FD5DC7E0}" presName="childShape" presStyleCnt="0"/>
      <dgm:spPr/>
      <dgm:t>
        <a:bodyPr/>
        <a:lstStyle/>
        <a:p>
          <a:endParaRPr lang="en-GB"/>
        </a:p>
      </dgm:t>
    </dgm:pt>
    <dgm:pt modelId="{30B3F603-376F-41CF-AA63-A4CF1EBA95E4}" type="pres">
      <dgm:prSet presAssocID="{FE9E389A-1EFF-4226-82A0-FCE89B8D3B96}" presName="Name13" presStyleLbl="parChTrans1D2" presStyleIdx="0" presStyleCnt="2"/>
      <dgm:spPr/>
      <dgm:t>
        <a:bodyPr/>
        <a:lstStyle/>
        <a:p>
          <a:endParaRPr lang="en-GB"/>
        </a:p>
      </dgm:t>
    </dgm:pt>
    <dgm:pt modelId="{415F9E03-3485-44D3-92CA-48D2780A6830}" type="pres">
      <dgm:prSet presAssocID="{EA53A109-90A7-4CB1-BB31-FD66AE7815CB}" presName="childText" presStyleLbl="bgAcc1" presStyleIdx="0" presStyleCnt="2" custScaleX="14910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9D85350-7D85-4BF6-AA89-EAB7A2CB43C5}" type="pres">
      <dgm:prSet presAssocID="{D21B90DB-19B2-4CC8-976C-EBD52B43CA75}" presName="Name13" presStyleLbl="parChTrans1D2" presStyleIdx="1" presStyleCnt="2"/>
      <dgm:spPr/>
      <dgm:t>
        <a:bodyPr/>
        <a:lstStyle/>
        <a:p>
          <a:endParaRPr lang="en-GB"/>
        </a:p>
      </dgm:t>
    </dgm:pt>
    <dgm:pt modelId="{ABD08E18-FE8E-4F67-9D9F-C80484E922C9}" type="pres">
      <dgm:prSet presAssocID="{74D5623D-EA22-4F46-8B14-33615107457E}" presName="childText" presStyleLbl="bgAcc1" presStyleIdx="1" presStyleCnt="2" custScaleX="14910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054616F-A60C-4AA8-8179-A1ED2FAB57BB}" type="presOf" srcId="{EA53A109-90A7-4CB1-BB31-FD66AE7815CB}" destId="{415F9E03-3485-44D3-92CA-48D2780A6830}" srcOrd="0" destOrd="0" presId="urn:microsoft.com/office/officeart/2005/8/layout/hierarchy3"/>
    <dgm:cxn modelId="{9002BDC6-B329-460E-9D9E-CF011478407D}" type="presOf" srcId="{D21B90DB-19B2-4CC8-976C-EBD52B43CA75}" destId="{A9D85350-7D85-4BF6-AA89-EAB7A2CB43C5}" srcOrd="0" destOrd="0" presId="urn:microsoft.com/office/officeart/2005/8/layout/hierarchy3"/>
    <dgm:cxn modelId="{0FAC45EA-F7C4-4E36-9D94-C6DA596187ED}" type="presOf" srcId="{74D5623D-EA22-4F46-8B14-33615107457E}" destId="{ABD08E18-FE8E-4F67-9D9F-C80484E922C9}" srcOrd="0" destOrd="0" presId="urn:microsoft.com/office/officeart/2005/8/layout/hierarchy3"/>
    <dgm:cxn modelId="{C0F7DB2F-C3A2-4DF9-859D-394B492F52D0}" srcId="{58030193-CA5D-40AF-85FC-C347FD5DC7E0}" destId="{EA53A109-90A7-4CB1-BB31-FD66AE7815CB}" srcOrd="0" destOrd="0" parTransId="{FE9E389A-1EFF-4226-82A0-FCE89B8D3B96}" sibTransId="{41C3A78B-38EB-4BA6-8DFE-51AF1164C766}"/>
    <dgm:cxn modelId="{CDCFE9F3-571D-480C-8770-E2F950279E2A}" srcId="{58030193-CA5D-40AF-85FC-C347FD5DC7E0}" destId="{74D5623D-EA22-4F46-8B14-33615107457E}" srcOrd="1" destOrd="0" parTransId="{D21B90DB-19B2-4CC8-976C-EBD52B43CA75}" sibTransId="{9BF5699D-26B0-4F6F-A7BD-9755DCA40EA8}"/>
    <dgm:cxn modelId="{40F81802-67E4-4818-A681-3C9CD64ACB92}" type="presOf" srcId="{58030193-CA5D-40AF-85FC-C347FD5DC7E0}" destId="{10E5981F-62B9-4A61-A4EF-F261E15FE317}" srcOrd="0" destOrd="0" presId="urn:microsoft.com/office/officeart/2005/8/layout/hierarchy3"/>
    <dgm:cxn modelId="{A4B8F740-60D6-4698-9A05-D9A1178CA292}" type="presOf" srcId="{4FEC4057-BF1A-4A2F-96A0-C8648CFD64F4}" destId="{518ABFB1-6A74-492F-81B2-5FEC3E512F7C}" srcOrd="0" destOrd="0" presId="urn:microsoft.com/office/officeart/2005/8/layout/hierarchy3"/>
    <dgm:cxn modelId="{EB29001C-B454-44C2-8AA7-EC6BB50E9C51}" type="presOf" srcId="{FE9E389A-1EFF-4226-82A0-FCE89B8D3B96}" destId="{30B3F603-376F-41CF-AA63-A4CF1EBA95E4}" srcOrd="0" destOrd="0" presId="urn:microsoft.com/office/officeart/2005/8/layout/hierarchy3"/>
    <dgm:cxn modelId="{30A30B64-B628-4F29-8F72-BFB095420A42}" type="presOf" srcId="{58030193-CA5D-40AF-85FC-C347FD5DC7E0}" destId="{AD786AA4-2346-48B8-BB68-7B3347421E05}" srcOrd="1" destOrd="0" presId="urn:microsoft.com/office/officeart/2005/8/layout/hierarchy3"/>
    <dgm:cxn modelId="{747D9DA4-00DA-4040-A5A6-CD3347FB912A}" srcId="{4FEC4057-BF1A-4A2F-96A0-C8648CFD64F4}" destId="{58030193-CA5D-40AF-85FC-C347FD5DC7E0}" srcOrd="0" destOrd="0" parTransId="{C240473A-14B0-43AB-87FF-8E493BB4A9C7}" sibTransId="{81FF9D50-0D6F-437A-BA99-772F4C7149AC}"/>
    <dgm:cxn modelId="{87077A6D-93F3-4BE4-9954-EC86596A8241}" type="presParOf" srcId="{518ABFB1-6A74-492F-81B2-5FEC3E512F7C}" destId="{E9560905-0551-4E53-96AF-41562D29D6AB}" srcOrd="0" destOrd="0" presId="urn:microsoft.com/office/officeart/2005/8/layout/hierarchy3"/>
    <dgm:cxn modelId="{6EB6A074-EF6C-43DF-9137-F2D6C2E00C0B}" type="presParOf" srcId="{E9560905-0551-4E53-96AF-41562D29D6AB}" destId="{0778F73F-BEF6-40E1-8156-E8819BEEBE1B}" srcOrd="0" destOrd="0" presId="urn:microsoft.com/office/officeart/2005/8/layout/hierarchy3"/>
    <dgm:cxn modelId="{9D082B9C-76DC-4622-B56C-66E024DE29CB}" type="presParOf" srcId="{0778F73F-BEF6-40E1-8156-E8819BEEBE1B}" destId="{10E5981F-62B9-4A61-A4EF-F261E15FE317}" srcOrd="0" destOrd="0" presId="urn:microsoft.com/office/officeart/2005/8/layout/hierarchy3"/>
    <dgm:cxn modelId="{C2FD7DE2-CB5A-4603-8D83-B3F58ED1A63F}" type="presParOf" srcId="{0778F73F-BEF6-40E1-8156-E8819BEEBE1B}" destId="{AD786AA4-2346-48B8-BB68-7B3347421E05}" srcOrd="1" destOrd="0" presId="urn:microsoft.com/office/officeart/2005/8/layout/hierarchy3"/>
    <dgm:cxn modelId="{61FC8ACA-25CE-4A47-A996-C06C060988C4}" type="presParOf" srcId="{E9560905-0551-4E53-96AF-41562D29D6AB}" destId="{AEB5C3B1-EEF2-4FF8-935B-CC63BE55E0F7}" srcOrd="1" destOrd="0" presId="urn:microsoft.com/office/officeart/2005/8/layout/hierarchy3"/>
    <dgm:cxn modelId="{75652177-D2E6-4E78-AE19-2797764DDCF7}" type="presParOf" srcId="{AEB5C3B1-EEF2-4FF8-935B-CC63BE55E0F7}" destId="{30B3F603-376F-41CF-AA63-A4CF1EBA95E4}" srcOrd="0" destOrd="0" presId="urn:microsoft.com/office/officeart/2005/8/layout/hierarchy3"/>
    <dgm:cxn modelId="{65847B75-5941-4EA3-915B-C20497D60AA2}" type="presParOf" srcId="{AEB5C3B1-EEF2-4FF8-935B-CC63BE55E0F7}" destId="{415F9E03-3485-44D3-92CA-48D2780A6830}" srcOrd="1" destOrd="0" presId="urn:microsoft.com/office/officeart/2005/8/layout/hierarchy3"/>
    <dgm:cxn modelId="{4E6F13FB-99EC-4087-8C90-6AD2EC1B1878}" type="presParOf" srcId="{AEB5C3B1-EEF2-4FF8-935B-CC63BE55E0F7}" destId="{A9D85350-7D85-4BF6-AA89-EAB7A2CB43C5}" srcOrd="2" destOrd="0" presId="urn:microsoft.com/office/officeart/2005/8/layout/hierarchy3"/>
    <dgm:cxn modelId="{32D3DD8E-2234-440C-B1C5-481CF2E0B918}" type="presParOf" srcId="{AEB5C3B1-EEF2-4FF8-935B-CC63BE55E0F7}" destId="{ABD08E18-FE8E-4F67-9D9F-C80484E922C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82339B3-A63A-4184-94E9-357D3EEDB0C3}" type="doc">
      <dgm:prSet loTypeId="urn:microsoft.com/office/officeart/2005/8/layout/default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3C37826-4741-4910-8571-45CE237A10B5}">
      <dgm:prSet phldrT="[Text]"/>
      <dgm:spPr/>
      <dgm:t>
        <a:bodyPr/>
        <a:lstStyle/>
        <a:p>
          <a:r>
            <a:rPr lang="en-GB" b="1" dirty="0" smtClean="0"/>
            <a:t>Accessing some of the databases and potential inaccuracies. Delays between data entry and availability.</a:t>
          </a:r>
          <a:endParaRPr lang="en-GB" b="1" dirty="0"/>
        </a:p>
      </dgm:t>
    </dgm:pt>
    <dgm:pt modelId="{D6A2F1B4-2181-4710-A209-C1521450FA9F}" type="parTrans" cxnId="{52F3CDAA-F082-4359-9689-5FBE1B51F50B}">
      <dgm:prSet/>
      <dgm:spPr/>
      <dgm:t>
        <a:bodyPr/>
        <a:lstStyle/>
        <a:p>
          <a:endParaRPr lang="en-GB"/>
        </a:p>
      </dgm:t>
    </dgm:pt>
    <dgm:pt modelId="{265586CD-6946-4C90-AE5F-1BB74FBE3E3B}" type="sibTrans" cxnId="{52F3CDAA-F082-4359-9689-5FBE1B51F50B}">
      <dgm:prSet/>
      <dgm:spPr/>
      <dgm:t>
        <a:bodyPr/>
        <a:lstStyle/>
        <a:p>
          <a:endParaRPr lang="en-GB"/>
        </a:p>
      </dgm:t>
    </dgm:pt>
    <dgm:pt modelId="{852D4C8A-075F-477D-8B90-90D1523A82FC}">
      <dgm:prSet/>
      <dgm:spPr/>
      <dgm:t>
        <a:bodyPr/>
        <a:lstStyle/>
        <a:p>
          <a:r>
            <a:rPr lang="en-GB" b="1" dirty="0" smtClean="0"/>
            <a:t>Difficult as real data may not give you exact eligible population but an approximation based on what data are available.</a:t>
          </a:r>
          <a:endParaRPr lang="en-GB" b="1" dirty="0"/>
        </a:p>
      </dgm:t>
    </dgm:pt>
    <dgm:pt modelId="{97DA636A-0FCF-4FD1-87C0-49733FADE966}" type="parTrans" cxnId="{77B75FDD-8672-495C-8278-FDFA61B2A9BD}">
      <dgm:prSet/>
      <dgm:spPr/>
      <dgm:t>
        <a:bodyPr/>
        <a:lstStyle/>
        <a:p>
          <a:endParaRPr lang="en-GB"/>
        </a:p>
      </dgm:t>
    </dgm:pt>
    <dgm:pt modelId="{CA522CDF-CBC5-4EBF-B464-240FDD9A3F55}" type="sibTrans" cxnId="{77B75FDD-8672-495C-8278-FDFA61B2A9BD}">
      <dgm:prSet/>
      <dgm:spPr/>
      <dgm:t>
        <a:bodyPr/>
        <a:lstStyle/>
        <a:p>
          <a:endParaRPr lang="en-GB"/>
        </a:p>
      </dgm:t>
    </dgm:pt>
    <dgm:pt modelId="{BD06F28C-CDB5-4A70-B389-3B391785F6B1}">
      <dgm:prSet/>
      <dgm:spPr/>
      <dgm:t>
        <a:bodyPr/>
        <a:lstStyle/>
        <a:p>
          <a:r>
            <a:rPr lang="en-GB" b="1" dirty="0" smtClean="0"/>
            <a:t>Cost, especially for relatively small studies as the set-up cost is high. </a:t>
          </a:r>
          <a:endParaRPr lang="en-GB" b="1" dirty="0"/>
        </a:p>
      </dgm:t>
    </dgm:pt>
    <dgm:pt modelId="{E88AB16F-4842-4606-99ED-DE2D62478561}" type="parTrans" cxnId="{9769EE3A-F2D9-45C2-94EF-169916C6749A}">
      <dgm:prSet/>
      <dgm:spPr/>
      <dgm:t>
        <a:bodyPr/>
        <a:lstStyle/>
        <a:p>
          <a:endParaRPr lang="en-GB"/>
        </a:p>
      </dgm:t>
    </dgm:pt>
    <dgm:pt modelId="{8B758FB0-3C3E-4B87-8FDF-9AA1FC39A04F}" type="sibTrans" cxnId="{9769EE3A-F2D9-45C2-94EF-169916C6749A}">
      <dgm:prSet/>
      <dgm:spPr/>
      <dgm:t>
        <a:bodyPr/>
        <a:lstStyle/>
        <a:p>
          <a:endParaRPr lang="en-GB"/>
        </a:p>
      </dgm:t>
    </dgm:pt>
    <dgm:pt modelId="{B634C549-033A-44F4-96A2-FFBE335DBBDB}">
      <dgm:prSet/>
      <dgm:spPr/>
      <dgm:t>
        <a:bodyPr/>
        <a:lstStyle/>
        <a:p>
          <a:r>
            <a:rPr lang="en-GB" b="1" dirty="0" smtClean="0"/>
            <a:t>It is difficult to establish eligibility if data is not complete.</a:t>
          </a:r>
          <a:endParaRPr lang="en-GB" b="1" dirty="0"/>
        </a:p>
      </dgm:t>
    </dgm:pt>
    <dgm:pt modelId="{EC2D1714-ED0A-41FF-944B-FE194F30390D}" type="parTrans" cxnId="{9BF046CC-14C6-4FF2-BD80-1443386929FD}">
      <dgm:prSet/>
      <dgm:spPr/>
      <dgm:t>
        <a:bodyPr/>
        <a:lstStyle/>
        <a:p>
          <a:endParaRPr lang="en-GB"/>
        </a:p>
      </dgm:t>
    </dgm:pt>
    <dgm:pt modelId="{31D261E1-BD1C-40D0-85C3-868FBDE73766}" type="sibTrans" cxnId="{9BF046CC-14C6-4FF2-BD80-1443386929FD}">
      <dgm:prSet/>
      <dgm:spPr/>
      <dgm:t>
        <a:bodyPr/>
        <a:lstStyle/>
        <a:p>
          <a:endParaRPr lang="en-GB"/>
        </a:p>
      </dgm:t>
    </dgm:pt>
    <dgm:pt modelId="{F76B6201-E31B-46FE-A07F-F70D12A04841}">
      <dgm:prSet/>
      <dgm:spPr/>
      <dgm:t>
        <a:bodyPr/>
        <a:lstStyle/>
        <a:p>
          <a:r>
            <a:rPr lang="en-GB" b="1" dirty="0" smtClean="0"/>
            <a:t>Lack of granularity in data. Timeliness of data</a:t>
          </a:r>
          <a:endParaRPr lang="en-GB" b="1" dirty="0"/>
        </a:p>
      </dgm:t>
    </dgm:pt>
    <dgm:pt modelId="{3501B2D0-B59F-41DE-98A5-D560699BBAA4}" type="parTrans" cxnId="{D17E29B8-4E0F-447D-87FA-2972CC1C49CB}">
      <dgm:prSet/>
      <dgm:spPr/>
      <dgm:t>
        <a:bodyPr/>
        <a:lstStyle/>
        <a:p>
          <a:endParaRPr lang="en-GB"/>
        </a:p>
      </dgm:t>
    </dgm:pt>
    <dgm:pt modelId="{D2FE4AF4-9E79-4DF1-BE89-E1ADD918D09F}" type="sibTrans" cxnId="{D17E29B8-4E0F-447D-87FA-2972CC1C49CB}">
      <dgm:prSet/>
      <dgm:spPr/>
      <dgm:t>
        <a:bodyPr/>
        <a:lstStyle/>
        <a:p>
          <a:endParaRPr lang="en-GB"/>
        </a:p>
      </dgm:t>
    </dgm:pt>
    <dgm:pt modelId="{85267E5F-BA03-4A81-B1C2-DCD1DBC73F34}">
      <dgm:prSet/>
      <dgm:spPr/>
      <dgm:t>
        <a:bodyPr/>
        <a:lstStyle/>
        <a:p>
          <a:r>
            <a:rPr lang="en-GB" b="1" dirty="0" smtClean="0"/>
            <a:t>Need to be careful with queries as easy to over- or under- include</a:t>
          </a:r>
          <a:endParaRPr lang="en-GB" b="1" dirty="0"/>
        </a:p>
      </dgm:t>
    </dgm:pt>
    <dgm:pt modelId="{BCC2BA35-A9EE-492C-920D-F9B789B58558}" type="parTrans" cxnId="{94397F1D-15E3-4DC9-9E38-EC5496963C4B}">
      <dgm:prSet/>
      <dgm:spPr/>
      <dgm:t>
        <a:bodyPr/>
        <a:lstStyle/>
        <a:p>
          <a:endParaRPr lang="en-GB"/>
        </a:p>
      </dgm:t>
    </dgm:pt>
    <dgm:pt modelId="{13D22CE3-63B4-4C7B-B9C7-155FF6CA5068}" type="sibTrans" cxnId="{94397F1D-15E3-4DC9-9E38-EC5496963C4B}">
      <dgm:prSet/>
      <dgm:spPr/>
      <dgm:t>
        <a:bodyPr/>
        <a:lstStyle/>
        <a:p>
          <a:endParaRPr lang="en-GB"/>
        </a:p>
      </dgm:t>
    </dgm:pt>
    <dgm:pt modelId="{9D9A9082-CD87-41E2-A337-D5A407EF89ED}">
      <dgm:prSet/>
      <dgm:spPr/>
      <dgm:t>
        <a:bodyPr/>
        <a:lstStyle/>
        <a:p>
          <a:r>
            <a:rPr lang="en-GB" b="1" dirty="0" smtClean="0"/>
            <a:t>Restricted by the variables in the database…may often not able to apply all eligibility criteria when estimating patient numbers.</a:t>
          </a:r>
          <a:endParaRPr lang="en-GB" b="1" dirty="0"/>
        </a:p>
      </dgm:t>
    </dgm:pt>
    <dgm:pt modelId="{9CFD8DF1-BF0E-4C26-8FF0-FAA946AAD965}" type="parTrans" cxnId="{8506FAE2-5B35-4A4F-981C-394497DD9F65}">
      <dgm:prSet/>
      <dgm:spPr/>
      <dgm:t>
        <a:bodyPr/>
        <a:lstStyle/>
        <a:p>
          <a:endParaRPr lang="en-GB"/>
        </a:p>
      </dgm:t>
    </dgm:pt>
    <dgm:pt modelId="{78CC6863-ECA9-4099-BA61-7DBD369AF837}" type="sibTrans" cxnId="{8506FAE2-5B35-4A4F-981C-394497DD9F65}">
      <dgm:prSet/>
      <dgm:spPr/>
      <dgm:t>
        <a:bodyPr/>
        <a:lstStyle/>
        <a:p>
          <a:endParaRPr lang="en-GB"/>
        </a:p>
      </dgm:t>
    </dgm:pt>
    <dgm:pt modelId="{B5440F40-B94D-4E29-A15E-567BEDC8B24E}">
      <dgm:prSet/>
      <dgm:spPr/>
      <dgm:t>
        <a:bodyPr/>
        <a:lstStyle/>
        <a:p>
          <a:r>
            <a:rPr lang="en-GB" b="1" dirty="0" smtClean="0"/>
            <a:t>Routine data is not so clean as trial data</a:t>
          </a:r>
          <a:endParaRPr lang="en-GB" b="1" dirty="0"/>
        </a:p>
      </dgm:t>
    </dgm:pt>
    <dgm:pt modelId="{6C30150F-480E-4B5E-8D81-5EE233F59F60}" type="parTrans" cxnId="{535E8A2A-7047-4A05-91CA-CA383240BA12}">
      <dgm:prSet/>
      <dgm:spPr/>
      <dgm:t>
        <a:bodyPr/>
        <a:lstStyle/>
        <a:p>
          <a:endParaRPr lang="en-GB"/>
        </a:p>
      </dgm:t>
    </dgm:pt>
    <dgm:pt modelId="{CA554CFB-13AB-445C-B79C-211D1203C246}" type="sibTrans" cxnId="{535E8A2A-7047-4A05-91CA-CA383240BA12}">
      <dgm:prSet/>
      <dgm:spPr/>
      <dgm:t>
        <a:bodyPr/>
        <a:lstStyle/>
        <a:p>
          <a:endParaRPr lang="en-GB"/>
        </a:p>
      </dgm:t>
    </dgm:pt>
    <dgm:pt modelId="{8000F95B-7831-4765-BBEA-8E716DADBF77}" type="pres">
      <dgm:prSet presAssocID="{082339B3-A63A-4184-94E9-357D3EEDB0C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4FC35E9-D9F5-47A3-8F8E-09442BFEC125}" type="pres">
      <dgm:prSet presAssocID="{D3C37826-4741-4910-8571-45CE237A10B5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623AA02-7C8A-4E17-B182-583B3401A851}" type="pres">
      <dgm:prSet presAssocID="{265586CD-6946-4C90-AE5F-1BB74FBE3E3B}" presName="sibTrans" presStyleCnt="0"/>
      <dgm:spPr/>
      <dgm:t>
        <a:bodyPr/>
        <a:lstStyle/>
        <a:p>
          <a:endParaRPr lang="en-GB"/>
        </a:p>
      </dgm:t>
    </dgm:pt>
    <dgm:pt modelId="{49AA08B9-DD78-473B-9A2D-05A7319BCC56}" type="pres">
      <dgm:prSet presAssocID="{852D4C8A-075F-477D-8B90-90D1523A82FC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8CF457-1F7C-4786-9BB7-340B3FA4C40E}" type="pres">
      <dgm:prSet presAssocID="{CA522CDF-CBC5-4EBF-B464-240FDD9A3F55}" presName="sibTrans" presStyleCnt="0"/>
      <dgm:spPr/>
      <dgm:t>
        <a:bodyPr/>
        <a:lstStyle/>
        <a:p>
          <a:endParaRPr lang="en-GB"/>
        </a:p>
      </dgm:t>
    </dgm:pt>
    <dgm:pt modelId="{269A72EE-7F16-4C27-80BE-ED3A1170E64B}" type="pres">
      <dgm:prSet presAssocID="{BD06F28C-CDB5-4A70-B389-3B391785F6B1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80C5E0E-8339-4460-BE19-B5D1E56802B3}" type="pres">
      <dgm:prSet presAssocID="{8B758FB0-3C3E-4B87-8FDF-9AA1FC39A04F}" presName="sibTrans" presStyleCnt="0"/>
      <dgm:spPr/>
      <dgm:t>
        <a:bodyPr/>
        <a:lstStyle/>
        <a:p>
          <a:endParaRPr lang="en-GB"/>
        </a:p>
      </dgm:t>
    </dgm:pt>
    <dgm:pt modelId="{8E84370D-1CAD-49DE-A9A0-2F4D2135A402}" type="pres">
      <dgm:prSet presAssocID="{B634C549-033A-44F4-96A2-FFBE335DBBDB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BF90E0-41C4-4C80-B149-00D81BD937E9}" type="pres">
      <dgm:prSet presAssocID="{31D261E1-BD1C-40D0-85C3-868FBDE73766}" presName="sibTrans" presStyleCnt="0"/>
      <dgm:spPr/>
      <dgm:t>
        <a:bodyPr/>
        <a:lstStyle/>
        <a:p>
          <a:endParaRPr lang="en-GB"/>
        </a:p>
      </dgm:t>
    </dgm:pt>
    <dgm:pt modelId="{752C447D-54B3-4754-BC5D-5D6526356BC3}" type="pres">
      <dgm:prSet presAssocID="{F76B6201-E31B-46FE-A07F-F70D12A04841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BE604C-B6A0-47F2-A2CC-CF54C934D98E}" type="pres">
      <dgm:prSet presAssocID="{D2FE4AF4-9E79-4DF1-BE89-E1ADD918D09F}" presName="sibTrans" presStyleCnt="0"/>
      <dgm:spPr/>
      <dgm:t>
        <a:bodyPr/>
        <a:lstStyle/>
        <a:p>
          <a:endParaRPr lang="en-GB"/>
        </a:p>
      </dgm:t>
    </dgm:pt>
    <dgm:pt modelId="{B6D0F5EF-BF76-4E91-9552-E90086A7E8DC}" type="pres">
      <dgm:prSet presAssocID="{85267E5F-BA03-4A81-B1C2-DCD1DBC73F34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F158106-75C0-4104-AFBE-C95538C04C91}" type="pres">
      <dgm:prSet presAssocID="{13D22CE3-63B4-4C7B-B9C7-155FF6CA5068}" presName="sibTrans" presStyleCnt="0"/>
      <dgm:spPr/>
      <dgm:t>
        <a:bodyPr/>
        <a:lstStyle/>
        <a:p>
          <a:endParaRPr lang="en-GB"/>
        </a:p>
      </dgm:t>
    </dgm:pt>
    <dgm:pt modelId="{48E58E99-5019-4CBF-9CB0-A70E8210A1EB}" type="pres">
      <dgm:prSet presAssocID="{9D9A9082-CD87-41E2-A337-D5A407EF89ED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7939179-AD80-4398-B8FB-5565414367C6}" type="pres">
      <dgm:prSet presAssocID="{78CC6863-ECA9-4099-BA61-7DBD369AF837}" presName="sibTrans" presStyleCnt="0"/>
      <dgm:spPr/>
      <dgm:t>
        <a:bodyPr/>
        <a:lstStyle/>
        <a:p>
          <a:endParaRPr lang="en-GB"/>
        </a:p>
      </dgm:t>
    </dgm:pt>
    <dgm:pt modelId="{18610F7E-54B7-455D-B0D5-FEEF8E529782}" type="pres">
      <dgm:prSet presAssocID="{B5440F40-B94D-4E29-A15E-567BEDC8B24E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412A44F-1885-47B2-866C-1008B0834DED}" type="presOf" srcId="{B5440F40-B94D-4E29-A15E-567BEDC8B24E}" destId="{18610F7E-54B7-455D-B0D5-FEEF8E529782}" srcOrd="0" destOrd="0" presId="urn:microsoft.com/office/officeart/2005/8/layout/default"/>
    <dgm:cxn modelId="{D17E29B8-4E0F-447D-87FA-2972CC1C49CB}" srcId="{082339B3-A63A-4184-94E9-357D3EEDB0C3}" destId="{F76B6201-E31B-46FE-A07F-F70D12A04841}" srcOrd="4" destOrd="0" parTransId="{3501B2D0-B59F-41DE-98A5-D560699BBAA4}" sibTransId="{D2FE4AF4-9E79-4DF1-BE89-E1ADD918D09F}"/>
    <dgm:cxn modelId="{BAE50902-DB53-4B66-9CE6-880855F7B77B}" type="presOf" srcId="{85267E5F-BA03-4A81-B1C2-DCD1DBC73F34}" destId="{B6D0F5EF-BF76-4E91-9552-E90086A7E8DC}" srcOrd="0" destOrd="0" presId="urn:microsoft.com/office/officeart/2005/8/layout/default"/>
    <dgm:cxn modelId="{EE63803B-1C19-443C-82B4-1A2D1FDC328D}" type="presOf" srcId="{852D4C8A-075F-477D-8B90-90D1523A82FC}" destId="{49AA08B9-DD78-473B-9A2D-05A7319BCC56}" srcOrd="0" destOrd="0" presId="urn:microsoft.com/office/officeart/2005/8/layout/default"/>
    <dgm:cxn modelId="{49BF60F4-8C6B-41AA-AA88-5303ABFCBC23}" type="presOf" srcId="{082339B3-A63A-4184-94E9-357D3EEDB0C3}" destId="{8000F95B-7831-4765-BBEA-8E716DADBF77}" srcOrd="0" destOrd="0" presId="urn:microsoft.com/office/officeart/2005/8/layout/default"/>
    <dgm:cxn modelId="{8506FAE2-5B35-4A4F-981C-394497DD9F65}" srcId="{082339B3-A63A-4184-94E9-357D3EEDB0C3}" destId="{9D9A9082-CD87-41E2-A337-D5A407EF89ED}" srcOrd="6" destOrd="0" parTransId="{9CFD8DF1-BF0E-4C26-8FF0-FAA946AAD965}" sibTransId="{78CC6863-ECA9-4099-BA61-7DBD369AF837}"/>
    <dgm:cxn modelId="{94397F1D-15E3-4DC9-9E38-EC5496963C4B}" srcId="{082339B3-A63A-4184-94E9-357D3EEDB0C3}" destId="{85267E5F-BA03-4A81-B1C2-DCD1DBC73F34}" srcOrd="5" destOrd="0" parTransId="{BCC2BA35-A9EE-492C-920D-F9B789B58558}" sibTransId="{13D22CE3-63B4-4C7B-B9C7-155FF6CA5068}"/>
    <dgm:cxn modelId="{C3D0C444-8F67-4A21-AC8C-16AD518B1D28}" type="presOf" srcId="{9D9A9082-CD87-41E2-A337-D5A407EF89ED}" destId="{48E58E99-5019-4CBF-9CB0-A70E8210A1EB}" srcOrd="0" destOrd="0" presId="urn:microsoft.com/office/officeart/2005/8/layout/default"/>
    <dgm:cxn modelId="{E0894D04-E678-4528-B2A0-248806161F14}" type="presOf" srcId="{F76B6201-E31B-46FE-A07F-F70D12A04841}" destId="{752C447D-54B3-4754-BC5D-5D6526356BC3}" srcOrd="0" destOrd="0" presId="urn:microsoft.com/office/officeart/2005/8/layout/default"/>
    <dgm:cxn modelId="{77B75FDD-8672-495C-8278-FDFA61B2A9BD}" srcId="{082339B3-A63A-4184-94E9-357D3EEDB0C3}" destId="{852D4C8A-075F-477D-8B90-90D1523A82FC}" srcOrd="1" destOrd="0" parTransId="{97DA636A-0FCF-4FD1-87C0-49733FADE966}" sibTransId="{CA522CDF-CBC5-4EBF-B464-240FDD9A3F55}"/>
    <dgm:cxn modelId="{E9E12AD8-8FCF-4761-B40B-12B306D707F5}" type="presOf" srcId="{BD06F28C-CDB5-4A70-B389-3B391785F6B1}" destId="{269A72EE-7F16-4C27-80BE-ED3A1170E64B}" srcOrd="0" destOrd="0" presId="urn:microsoft.com/office/officeart/2005/8/layout/default"/>
    <dgm:cxn modelId="{52F3CDAA-F082-4359-9689-5FBE1B51F50B}" srcId="{082339B3-A63A-4184-94E9-357D3EEDB0C3}" destId="{D3C37826-4741-4910-8571-45CE237A10B5}" srcOrd="0" destOrd="0" parTransId="{D6A2F1B4-2181-4710-A209-C1521450FA9F}" sibTransId="{265586CD-6946-4C90-AE5F-1BB74FBE3E3B}"/>
    <dgm:cxn modelId="{B0E33222-7A8C-4134-B8B8-6B6C281D8F20}" type="presOf" srcId="{B634C549-033A-44F4-96A2-FFBE335DBBDB}" destId="{8E84370D-1CAD-49DE-A9A0-2F4D2135A402}" srcOrd="0" destOrd="0" presId="urn:microsoft.com/office/officeart/2005/8/layout/default"/>
    <dgm:cxn modelId="{535E8A2A-7047-4A05-91CA-CA383240BA12}" srcId="{082339B3-A63A-4184-94E9-357D3EEDB0C3}" destId="{B5440F40-B94D-4E29-A15E-567BEDC8B24E}" srcOrd="7" destOrd="0" parTransId="{6C30150F-480E-4B5E-8D81-5EE233F59F60}" sibTransId="{CA554CFB-13AB-445C-B79C-211D1203C246}"/>
    <dgm:cxn modelId="{3782A144-C246-4580-809B-293209C4BACE}" type="presOf" srcId="{D3C37826-4741-4910-8571-45CE237A10B5}" destId="{F4FC35E9-D9F5-47A3-8F8E-09442BFEC125}" srcOrd="0" destOrd="0" presId="urn:microsoft.com/office/officeart/2005/8/layout/default"/>
    <dgm:cxn modelId="{9769EE3A-F2D9-45C2-94EF-169916C6749A}" srcId="{082339B3-A63A-4184-94E9-357D3EEDB0C3}" destId="{BD06F28C-CDB5-4A70-B389-3B391785F6B1}" srcOrd="2" destOrd="0" parTransId="{E88AB16F-4842-4606-99ED-DE2D62478561}" sibTransId="{8B758FB0-3C3E-4B87-8FDF-9AA1FC39A04F}"/>
    <dgm:cxn modelId="{9BF046CC-14C6-4FF2-BD80-1443386929FD}" srcId="{082339B3-A63A-4184-94E9-357D3EEDB0C3}" destId="{B634C549-033A-44F4-96A2-FFBE335DBBDB}" srcOrd="3" destOrd="0" parTransId="{EC2D1714-ED0A-41FF-944B-FE194F30390D}" sibTransId="{31D261E1-BD1C-40D0-85C3-868FBDE73766}"/>
    <dgm:cxn modelId="{C06AF436-C045-4E60-BF37-4A7189640CD5}" type="presParOf" srcId="{8000F95B-7831-4765-BBEA-8E716DADBF77}" destId="{F4FC35E9-D9F5-47A3-8F8E-09442BFEC125}" srcOrd="0" destOrd="0" presId="urn:microsoft.com/office/officeart/2005/8/layout/default"/>
    <dgm:cxn modelId="{75CA255F-DE6A-4F72-AF11-1FC9CB201333}" type="presParOf" srcId="{8000F95B-7831-4765-BBEA-8E716DADBF77}" destId="{1623AA02-7C8A-4E17-B182-583B3401A851}" srcOrd="1" destOrd="0" presId="urn:microsoft.com/office/officeart/2005/8/layout/default"/>
    <dgm:cxn modelId="{CF30F1FF-9622-4FE5-8CFA-ABCE0DB53FF5}" type="presParOf" srcId="{8000F95B-7831-4765-BBEA-8E716DADBF77}" destId="{49AA08B9-DD78-473B-9A2D-05A7319BCC56}" srcOrd="2" destOrd="0" presId="urn:microsoft.com/office/officeart/2005/8/layout/default"/>
    <dgm:cxn modelId="{6F3119FB-7350-4094-B461-BBA84B5809A4}" type="presParOf" srcId="{8000F95B-7831-4765-BBEA-8E716DADBF77}" destId="{568CF457-1F7C-4786-9BB7-340B3FA4C40E}" srcOrd="3" destOrd="0" presId="urn:microsoft.com/office/officeart/2005/8/layout/default"/>
    <dgm:cxn modelId="{964E7E5B-09E4-4673-8B92-DA2C16FB0F56}" type="presParOf" srcId="{8000F95B-7831-4765-BBEA-8E716DADBF77}" destId="{269A72EE-7F16-4C27-80BE-ED3A1170E64B}" srcOrd="4" destOrd="0" presId="urn:microsoft.com/office/officeart/2005/8/layout/default"/>
    <dgm:cxn modelId="{3F93988E-5BC8-453F-BF90-83B17AFCA808}" type="presParOf" srcId="{8000F95B-7831-4765-BBEA-8E716DADBF77}" destId="{E80C5E0E-8339-4460-BE19-B5D1E56802B3}" srcOrd="5" destOrd="0" presId="urn:microsoft.com/office/officeart/2005/8/layout/default"/>
    <dgm:cxn modelId="{9F489181-C803-4B47-85D0-CE3C48155A7F}" type="presParOf" srcId="{8000F95B-7831-4765-BBEA-8E716DADBF77}" destId="{8E84370D-1CAD-49DE-A9A0-2F4D2135A402}" srcOrd="6" destOrd="0" presId="urn:microsoft.com/office/officeart/2005/8/layout/default"/>
    <dgm:cxn modelId="{A15A957E-9D7C-4086-B302-5AD9CDB67A4C}" type="presParOf" srcId="{8000F95B-7831-4765-BBEA-8E716DADBF77}" destId="{B8BF90E0-41C4-4C80-B149-00D81BD937E9}" srcOrd="7" destOrd="0" presId="urn:microsoft.com/office/officeart/2005/8/layout/default"/>
    <dgm:cxn modelId="{1D5E669E-9BA8-4D0E-A0B5-A54259A407E2}" type="presParOf" srcId="{8000F95B-7831-4765-BBEA-8E716DADBF77}" destId="{752C447D-54B3-4754-BC5D-5D6526356BC3}" srcOrd="8" destOrd="0" presId="urn:microsoft.com/office/officeart/2005/8/layout/default"/>
    <dgm:cxn modelId="{CA699A08-3EF6-455C-A90C-C50B05982904}" type="presParOf" srcId="{8000F95B-7831-4765-BBEA-8E716DADBF77}" destId="{C7BE604C-B6A0-47F2-A2CC-CF54C934D98E}" srcOrd="9" destOrd="0" presId="urn:microsoft.com/office/officeart/2005/8/layout/default"/>
    <dgm:cxn modelId="{F8B0D81D-F832-4AA8-83ED-F2B2BB7AE1D9}" type="presParOf" srcId="{8000F95B-7831-4765-BBEA-8E716DADBF77}" destId="{B6D0F5EF-BF76-4E91-9552-E90086A7E8DC}" srcOrd="10" destOrd="0" presId="urn:microsoft.com/office/officeart/2005/8/layout/default"/>
    <dgm:cxn modelId="{E5B2C829-1C33-4AE2-95BD-9D1653BBDEAD}" type="presParOf" srcId="{8000F95B-7831-4765-BBEA-8E716DADBF77}" destId="{0F158106-75C0-4104-AFBE-C95538C04C91}" srcOrd="11" destOrd="0" presId="urn:microsoft.com/office/officeart/2005/8/layout/default"/>
    <dgm:cxn modelId="{0503FB23-2A38-4A52-B3F0-0DBDCA329722}" type="presParOf" srcId="{8000F95B-7831-4765-BBEA-8E716DADBF77}" destId="{48E58E99-5019-4CBF-9CB0-A70E8210A1EB}" srcOrd="12" destOrd="0" presId="urn:microsoft.com/office/officeart/2005/8/layout/default"/>
    <dgm:cxn modelId="{AA99BC8C-2B9E-4DA8-A5AD-7C314CA66F9D}" type="presParOf" srcId="{8000F95B-7831-4765-BBEA-8E716DADBF77}" destId="{07939179-AD80-4398-B8FB-5565414367C6}" srcOrd="13" destOrd="0" presId="urn:microsoft.com/office/officeart/2005/8/layout/default"/>
    <dgm:cxn modelId="{3CFB1CBC-83FA-4C4B-9900-FE7F91BD4756}" type="presParOf" srcId="{8000F95B-7831-4765-BBEA-8E716DADBF77}" destId="{18610F7E-54B7-455D-B0D5-FEEF8E529782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38B8CE-D069-4C79-A32A-1C79C21DA4DB}" type="doc">
      <dgm:prSet loTypeId="urn:microsoft.com/office/officeart/2005/8/layout/default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3C73F54-26C7-4376-A383-090F33137A77}">
      <dgm:prSet phldrT="[Text]"/>
      <dgm:spPr/>
      <dgm:t>
        <a:bodyPr/>
        <a:lstStyle/>
        <a:p>
          <a:r>
            <a:rPr lang="en-GB" dirty="0" smtClean="0"/>
            <a:t>“To estimate the number of GP practices required to approach enough potential study participants to meet target recruitment”.</a:t>
          </a:r>
          <a:endParaRPr lang="en-GB" dirty="0"/>
        </a:p>
      </dgm:t>
    </dgm:pt>
    <dgm:pt modelId="{30980657-6172-4E25-B639-F41FCBB3F1DE}" type="parTrans" cxnId="{4E358488-AC5E-4DE0-8965-3850DA5C45FC}">
      <dgm:prSet/>
      <dgm:spPr/>
      <dgm:t>
        <a:bodyPr/>
        <a:lstStyle/>
        <a:p>
          <a:endParaRPr lang="en-GB"/>
        </a:p>
      </dgm:t>
    </dgm:pt>
    <dgm:pt modelId="{925CECDD-525B-40EA-B372-D1F9768DCA44}" type="sibTrans" cxnId="{4E358488-AC5E-4DE0-8965-3850DA5C45FC}">
      <dgm:prSet/>
      <dgm:spPr/>
      <dgm:t>
        <a:bodyPr/>
        <a:lstStyle/>
        <a:p>
          <a:endParaRPr lang="en-GB"/>
        </a:p>
      </dgm:t>
    </dgm:pt>
    <dgm:pt modelId="{6D053D3B-DABE-43F7-B8CC-4F9B384E3FD7}">
      <dgm:prSet/>
      <dgm:spPr/>
      <dgm:t>
        <a:bodyPr/>
        <a:lstStyle/>
        <a:p>
          <a:r>
            <a:rPr lang="en-GB" dirty="0" smtClean="0"/>
            <a:t>“Estimate likely number of eligible patients. Estimate potential number of sites.”</a:t>
          </a:r>
          <a:endParaRPr lang="en-GB" dirty="0"/>
        </a:p>
      </dgm:t>
    </dgm:pt>
    <dgm:pt modelId="{10BE4A92-C0C3-4C54-9721-0325885D2B3A}" type="parTrans" cxnId="{C46401E2-3C91-4347-B022-7DFBC8B25A0C}">
      <dgm:prSet/>
      <dgm:spPr/>
      <dgm:t>
        <a:bodyPr/>
        <a:lstStyle/>
        <a:p>
          <a:endParaRPr lang="en-GB"/>
        </a:p>
      </dgm:t>
    </dgm:pt>
    <dgm:pt modelId="{BB2E1070-552D-43F9-B464-1E6CA278B769}" type="sibTrans" cxnId="{C46401E2-3C91-4347-B022-7DFBC8B25A0C}">
      <dgm:prSet/>
      <dgm:spPr/>
      <dgm:t>
        <a:bodyPr/>
        <a:lstStyle/>
        <a:p>
          <a:endParaRPr lang="en-GB"/>
        </a:p>
      </dgm:t>
    </dgm:pt>
    <dgm:pt modelId="{F5141CB0-A696-401D-830B-3E0C08BCFD3B}">
      <dgm:prSet/>
      <dgm:spPr/>
      <dgm:t>
        <a:bodyPr/>
        <a:lstStyle/>
        <a:p>
          <a:r>
            <a:rPr lang="en-GB" dirty="0" smtClean="0"/>
            <a:t>“Decided not to - data accuracy concerns”.</a:t>
          </a:r>
          <a:endParaRPr lang="en-GB" dirty="0"/>
        </a:p>
      </dgm:t>
    </dgm:pt>
    <dgm:pt modelId="{E5A267FE-7900-40E2-8532-CA25150FA590}" type="parTrans" cxnId="{17E4B055-BFEA-471A-8965-43EFDE63C408}">
      <dgm:prSet/>
      <dgm:spPr/>
      <dgm:t>
        <a:bodyPr/>
        <a:lstStyle/>
        <a:p>
          <a:endParaRPr lang="en-GB"/>
        </a:p>
      </dgm:t>
    </dgm:pt>
    <dgm:pt modelId="{92C684D5-AC76-4C3E-AAC9-BDB1B41919F3}" type="sibTrans" cxnId="{17E4B055-BFEA-471A-8965-43EFDE63C408}">
      <dgm:prSet/>
      <dgm:spPr/>
      <dgm:t>
        <a:bodyPr/>
        <a:lstStyle/>
        <a:p>
          <a:endParaRPr lang="en-GB"/>
        </a:p>
      </dgm:t>
    </dgm:pt>
    <dgm:pt modelId="{89D810C4-095A-434E-8D4F-69AE488837CA}">
      <dgm:prSet/>
      <dgm:spPr/>
      <dgm:t>
        <a:bodyPr/>
        <a:lstStyle/>
        <a:p>
          <a:r>
            <a:rPr lang="en-GB" dirty="0" smtClean="0"/>
            <a:t>“…to estimate the likely number of people consulting with the condition of interest over a specified time period. We are always very cautious to not take the figures from this feasibility exercise to represent the likely recruitment rate as we cannot always apply our inclusion/exclusion criteria to this data nor account for the consent rate”.</a:t>
          </a:r>
          <a:endParaRPr lang="en-GB" dirty="0"/>
        </a:p>
      </dgm:t>
    </dgm:pt>
    <dgm:pt modelId="{E0260ADD-530A-438E-886F-7B637C5B3CAF}" type="parTrans" cxnId="{40FAFDC9-B7CC-4585-8BF5-BA48FA28F73F}">
      <dgm:prSet/>
      <dgm:spPr/>
      <dgm:t>
        <a:bodyPr/>
        <a:lstStyle/>
        <a:p>
          <a:endParaRPr lang="en-GB"/>
        </a:p>
      </dgm:t>
    </dgm:pt>
    <dgm:pt modelId="{E4012741-FA79-4772-BF4D-087BB16C644F}" type="sibTrans" cxnId="{40FAFDC9-B7CC-4585-8BF5-BA48FA28F73F}">
      <dgm:prSet/>
      <dgm:spPr/>
      <dgm:t>
        <a:bodyPr/>
        <a:lstStyle/>
        <a:p>
          <a:endParaRPr lang="en-GB"/>
        </a:p>
      </dgm:t>
    </dgm:pt>
    <dgm:pt modelId="{F9EC9E6C-A70A-4DB1-94DF-D143AF6C1420}" type="pres">
      <dgm:prSet presAssocID="{0038B8CE-D069-4C79-A32A-1C79C21DA4D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B754A641-53A6-4024-85C3-3362CEDA9DB6}" type="pres">
      <dgm:prSet presAssocID="{23C73F54-26C7-4376-A383-090F33137A77}" presName="node" presStyleLbl="node1" presStyleIdx="0" presStyleCnt="4" custScaleY="7032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ED6F13D-E79C-4BCB-9046-D0A21003C919}" type="pres">
      <dgm:prSet presAssocID="{925CECDD-525B-40EA-B372-D1F9768DCA44}" presName="sibTrans" presStyleCnt="0"/>
      <dgm:spPr/>
      <dgm:t>
        <a:bodyPr/>
        <a:lstStyle/>
        <a:p>
          <a:endParaRPr lang="en-GB"/>
        </a:p>
      </dgm:t>
    </dgm:pt>
    <dgm:pt modelId="{F441C252-F1E9-43C8-BD9E-8CCE27BB05A2}" type="pres">
      <dgm:prSet presAssocID="{6D053D3B-DABE-43F7-B8CC-4F9B384E3FD7}" presName="node" presStyleLbl="node1" presStyleIdx="1" presStyleCnt="4" custScaleY="6370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AE5965B-689C-485C-988D-3492A079D761}" type="pres">
      <dgm:prSet presAssocID="{BB2E1070-552D-43F9-B464-1E6CA278B769}" presName="sibTrans" presStyleCnt="0"/>
      <dgm:spPr/>
      <dgm:t>
        <a:bodyPr/>
        <a:lstStyle/>
        <a:p>
          <a:endParaRPr lang="en-GB"/>
        </a:p>
      </dgm:t>
    </dgm:pt>
    <dgm:pt modelId="{265D053E-25EF-4AF2-91F3-DCDA82F74668}" type="pres">
      <dgm:prSet presAssocID="{F5141CB0-A696-401D-830B-3E0C08BCFD3B}" presName="node" presStyleLbl="node1" presStyleIdx="2" presStyleCnt="4" custScaleY="453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BE62F9B-012D-400E-8D1C-EB434314AA6F}" type="pres">
      <dgm:prSet presAssocID="{92C684D5-AC76-4C3E-AAC9-BDB1B41919F3}" presName="sibTrans" presStyleCnt="0"/>
      <dgm:spPr/>
      <dgm:t>
        <a:bodyPr/>
        <a:lstStyle/>
        <a:p>
          <a:endParaRPr lang="en-GB"/>
        </a:p>
      </dgm:t>
    </dgm:pt>
    <dgm:pt modelId="{57EA7E78-D261-4067-A46C-8C9E9C8284F8}" type="pres">
      <dgm:prSet presAssocID="{89D810C4-095A-434E-8D4F-69AE488837CA}" presName="node" presStyleLbl="node1" presStyleIdx="3" presStyleCnt="4" custScaleY="12010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7E4B055-BFEA-471A-8965-43EFDE63C408}" srcId="{0038B8CE-D069-4C79-A32A-1C79C21DA4DB}" destId="{F5141CB0-A696-401D-830B-3E0C08BCFD3B}" srcOrd="2" destOrd="0" parTransId="{E5A267FE-7900-40E2-8532-CA25150FA590}" sibTransId="{92C684D5-AC76-4C3E-AAC9-BDB1B41919F3}"/>
    <dgm:cxn modelId="{C46401E2-3C91-4347-B022-7DFBC8B25A0C}" srcId="{0038B8CE-D069-4C79-A32A-1C79C21DA4DB}" destId="{6D053D3B-DABE-43F7-B8CC-4F9B384E3FD7}" srcOrd="1" destOrd="0" parTransId="{10BE4A92-C0C3-4C54-9721-0325885D2B3A}" sibTransId="{BB2E1070-552D-43F9-B464-1E6CA278B769}"/>
    <dgm:cxn modelId="{4E358488-AC5E-4DE0-8965-3850DA5C45FC}" srcId="{0038B8CE-D069-4C79-A32A-1C79C21DA4DB}" destId="{23C73F54-26C7-4376-A383-090F33137A77}" srcOrd="0" destOrd="0" parTransId="{30980657-6172-4E25-B639-F41FCBB3F1DE}" sibTransId="{925CECDD-525B-40EA-B372-D1F9768DCA44}"/>
    <dgm:cxn modelId="{6EC7C266-7AD0-4EB9-A3CD-709C6509B62D}" type="presOf" srcId="{F5141CB0-A696-401D-830B-3E0C08BCFD3B}" destId="{265D053E-25EF-4AF2-91F3-DCDA82F74668}" srcOrd="0" destOrd="0" presId="urn:microsoft.com/office/officeart/2005/8/layout/default"/>
    <dgm:cxn modelId="{537E9DFE-C67F-4963-B0DC-D1B611E9BF39}" type="presOf" srcId="{23C73F54-26C7-4376-A383-090F33137A77}" destId="{B754A641-53A6-4024-85C3-3362CEDA9DB6}" srcOrd="0" destOrd="0" presId="urn:microsoft.com/office/officeart/2005/8/layout/default"/>
    <dgm:cxn modelId="{A876DCE6-EA49-4609-A83A-0197271290E3}" type="presOf" srcId="{0038B8CE-D069-4C79-A32A-1C79C21DA4DB}" destId="{F9EC9E6C-A70A-4DB1-94DF-D143AF6C1420}" srcOrd="0" destOrd="0" presId="urn:microsoft.com/office/officeart/2005/8/layout/default"/>
    <dgm:cxn modelId="{B3CB0F1F-32AF-4DA9-8C4F-EF2A4AC63AD8}" type="presOf" srcId="{89D810C4-095A-434E-8D4F-69AE488837CA}" destId="{57EA7E78-D261-4067-A46C-8C9E9C8284F8}" srcOrd="0" destOrd="0" presId="urn:microsoft.com/office/officeart/2005/8/layout/default"/>
    <dgm:cxn modelId="{AF2CB0C1-C56B-44C1-81EA-0CF77752EB5B}" type="presOf" srcId="{6D053D3B-DABE-43F7-B8CC-4F9B384E3FD7}" destId="{F441C252-F1E9-43C8-BD9E-8CCE27BB05A2}" srcOrd="0" destOrd="0" presId="urn:microsoft.com/office/officeart/2005/8/layout/default"/>
    <dgm:cxn modelId="{40FAFDC9-B7CC-4585-8BF5-BA48FA28F73F}" srcId="{0038B8CE-D069-4C79-A32A-1C79C21DA4DB}" destId="{89D810C4-095A-434E-8D4F-69AE488837CA}" srcOrd="3" destOrd="0" parTransId="{E0260ADD-530A-438E-886F-7B637C5B3CAF}" sibTransId="{E4012741-FA79-4772-BF4D-087BB16C644F}"/>
    <dgm:cxn modelId="{48B3D229-09A4-4F07-9015-E44DDBA16A77}" type="presParOf" srcId="{F9EC9E6C-A70A-4DB1-94DF-D143AF6C1420}" destId="{B754A641-53A6-4024-85C3-3362CEDA9DB6}" srcOrd="0" destOrd="0" presId="urn:microsoft.com/office/officeart/2005/8/layout/default"/>
    <dgm:cxn modelId="{7AB09167-1DFD-41F4-87B0-A4E1FD8E2E1E}" type="presParOf" srcId="{F9EC9E6C-A70A-4DB1-94DF-D143AF6C1420}" destId="{9ED6F13D-E79C-4BCB-9046-D0A21003C919}" srcOrd="1" destOrd="0" presId="urn:microsoft.com/office/officeart/2005/8/layout/default"/>
    <dgm:cxn modelId="{917C53C9-AA91-4502-8EA6-C31DBAF7D062}" type="presParOf" srcId="{F9EC9E6C-A70A-4DB1-94DF-D143AF6C1420}" destId="{F441C252-F1E9-43C8-BD9E-8CCE27BB05A2}" srcOrd="2" destOrd="0" presId="urn:microsoft.com/office/officeart/2005/8/layout/default"/>
    <dgm:cxn modelId="{6868176A-E8CC-4AA1-B81B-BFEAB1F7DA69}" type="presParOf" srcId="{F9EC9E6C-A70A-4DB1-94DF-D143AF6C1420}" destId="{CAE5965B-689C-485C-988D-3492A079D761}" srcOrd="3" destOrd="0" presId="urn:microsoft.com/office/officeart/2005/8/layout/default"/>
    <dgm:cxn modelId="{63F4832C-2D95-4635-9491-867E08405C71}" type="presParOf" srcId="{F9EC9E6C-A70A-4DB1-94DF-D143AF6C1420}" destId="{265D053E-25EF-4AF2-91F3-DCDA82F74668}" srcOrd="4" destOrd="0" presId="urn:microsoft.com/office/officeart/2005/8/layout/default"/>
    <dgm:cxn modelId="{C0B37FA4-D559-48E9-833A-634B3C646403}" type="presParOf" srcId="{F9EC9E6C-A70A-4DB1-94DF-D143AF6C1420}" destId="{2BE62F9B-012D-400E-8D1C-EB434314AA6F}" srcOrd="5" destOrd="0" presId="urn:microsoft.com/office/officeart/2005/8/layout/default"/>
    <dgm:cxn modelId="{EC3E9B81-2420-4F44-B88C-A608420634F0}" type="presParOf" srcId="{F9EC9E6C-A70A-4DB1-94DF-D143AF6C1420}" destId="{57EA7E78-D261-4067-A46C-8C9E9C8284F8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FEC4057-BF1A-4A2F-96A0-C8648CFD64F4}" type="doc">
      <dgm:prSet loTypeId="urn:microsoft.com/office/officeart/2005/8/layout/hierarchy3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8030193-CA5D-40AF-85FC-C347FD5DC7E0}">
      <dgm:prSet phldrT="[Text]"/>
      <dgm:spPr/>
      <dgm:t>
        <a:bodyPr/>
        <a:lstStyle/>
        <a:p>
          <a:r>
            <a:rPr lang="en-GB" dirty="0" smtClean="0"/>
            <a:t>Have you used electronic databases to identify eligible patients for studies?</a:t>
          </a:r>
          <a:endParaRPr lang="en-GB" dirty="0"/>
        </a:p>
      </dgm:t>
    </dgm:pt>
    <dgm:pt modelId="{C240473A-14B0-43AB-87FF-8E493BB4A9C7}" type="parTrans" cxnId="{747D9DA4-00DA-4040-A5A6-CD3347FB912A}">
      <dgm:prSet/>
      <dgm:spPr/>
      <dgm:t>
        <a:bodyPr/>
        <a:lstStyle/>
        <a:p>
          <a:endParaRPr lang="en-GB"/>
        </a:p>
      </dgm:t>
    </dgm:pt>
    <dgm:pt modelId="{81FF9D50-0D6F-437A-BA99-772F4C7149AC}" type="sibTrans" cxnId="{747D9DA4-00DA-4040-A5A6-CD3347FB912A}">
      <dgm:prSet/>
      <dgm:spPr/>
      <dgm:t>
        <a:bodyPr/>
        <a:lstStyle/>
        <a:p>
          <a:endParaRPr lang="en-GB"/>
        </a:p>
      </dgm:t>
    </dgm:pt>
    <dgm:pt modelId="{EA53A109-90A7-4CB1-BB31-FD66AE7815CB}">
      <dgm:prSet phldrT="[Text]"/>
      <dgm:spPr/>
      <dgm:t>
        <a:bodyPr/>
        <a:lstStyle/>
        <a:p>
          <a:r>
            <a:rPr lang="en-GB" dirty="0" smtClean="0"/>
            <a:t>Yes: 19 (54%)</a:t>
          </a:r>
          <a:endParaRPr lang="en-GB" dirty="0"/>
        </a:p>
      </dgm:t>
    </dgm:pt>
    <dgm:pt modelId="{FE9E389A-1EFF-4226-82A0-FCE89B8D3B96}" type="parTrans" cxnId="{C0F7DB2F-C3A2-4DF9-859D-394B492F52D0}">
      <dgm:prSet/>
      <dgm:spPr/>
      <dgm:t>
        <a:bodyPr/>
        <a:lstStyle/>
        <a:p>
          <a:endParaRPr lang="en-GB"/>
        </a:p>
      </dgm:t>
    </dgm:pt>
    <dgm:pt modelId="{41C3A78B-38EB-4BA6-8DFE-51AF1164C766}" type="sibTrans" cxnId="{C0F7DB2F-C3A2-4DF9-859D-394B492F52D0}">
      <dgm:prSet/>
      <dgm:spPr/>
      <dgm:t>
        <a:bodyPr/>
        <a:lstStyle/>
        <a:p>
          <a:endParaRPr lang="en-GB"/>
        </a:p>
      </dgm:t>
    </dgm:pt>
    <dgm:pt modelId="{74D5623D-EA22-4F46-8B14-33615107457E}">
      <dgm:prSet phldrT="[Text]"/>
      <dgm:spPr/>
      <dgm:t>
        <a:bodyPr/>
        <a:lstStyle/>
        <a:p>
          <a:r>
            <a:rPr lang="en-GB" dirty="0" smtClean="0"/>
            <a:t>No: 16 (46%)</a:t>
          </a:r>
          <a:endParaRPr lang="en-GB" dirty="0"/>
        </a:p>
      </dgm:t>
    </dgm:pt>
    <dgm:pt modelId="{D21B90DB-19B2-4CC8-976C-EBD52B43CA75}" type="parTrans" cxnId="{CDCFE9F3-571D-480C-8770-E2F950279E2A}">
      <dgm:prSet/>
      <dgm:spPr/>
      <dgm:t>
        <a:bodyPr/>
        <a:lstStyle/>
        <a:p>
          <a:endParaRPr lang="en-GB"/>
        </a:p>
      </dgm:t>
    </dgm:pt>
    <dgm:pt modelId="{9BF5699D-26B0-4F6F-A7BD-9755DCA40EA8}" type="sibTrans" cxnId="{CDCFE9F3-571D-480C-8770-E2F950279E2A}">
      <dgm:prSet/>
      <dgm:spPr/>
      <dgm:t>
        <a:bodyPr/>
        <a:lstStyle/>
        <a:p>
          <a:endParaRPr lang="en-GB"/>
        </a:p>
      </dgm:t>
    </dgm:pt>
    <dgm:pt modelId="{518ABFB1-6A74-492F-81B2-5FEC3E512F7C}" type="pres">
      <dgm:prSet presAssocID="{4FEC4057-BF1A-4A2F-96A0-C8648CFD64F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E9560905-0551-4E53-96AF-41562D29D6AB}" type="pres">
      <dgm:prSet presAssocID="{58030193-CA5D-40AF-85FC-C347FD5DC7E0}" presName="root" presStyleCnt="0"/>
      <dgm:spPr/>
      <dgm:t>
        <a:bodyPr/>
        <a:lstStyle/>
        <a:p>
          <a:endParaRPr lang="en-GB"/>
        </a:p>
      </dgm:t>
    </dgm:pt>
    <dgm:pt modelId="{0778F73F-BEF6-40E1-8156-E8819BEEBE1B}" type="pres">
      <dgm:prSet presAssocID="{58030193-CA5D-40AF-85FC-C347FD5DC7E0}" presName="rootComposite" presStyleCnt="0"/>
      <dgm:spPr/>
      <dgm:t>
        <a:bodyPr/>
        <a:lstStyle/>
        <a:p>
          <a:endParaRPr lang="en-GB"/>
        </a:p>
      </dgm:t>
    </dgm:pt>
    <dgm:pt modelId="{10E5981F-62B9-4A61-A4EF-F261E15FE317}" type="pres">
      <dgm:prSet presAssocID="{58030193-CA5D-40AF-85FC-C347FD5DC7E0}" presName="rootText" presStyleLbl="node1" presStyleIdx="0" presStyleCnt="1" custScaleX="155743"/>
      <dgm:spPr/>
      <dgm:t>
        <a:bodyPr/>
        <a:lstStyle/>
        <a:p>
          <a:endParaRPr lang="en-GB"/>
        </a:p>
      </dgm:t>
    </dgm:pt>
    <dgm:pt modelId="{AD786AA4-2346-48B8-BB68-7B3347421E05}" type="pres">
      <dgm:prSet presAssocID="{58030193-CA5D-40AF-85FC-C347FD5DC7E0}" presName="rootConnector" presStyleLbl="node1" presStyleIdx="0" presStyleCnt="1"/>
      <dgm:spPr/>
      <dgm:t>
        <a:bodyPr/>
        <a:lstStyle/>
        <a:p>
          <a:endParaRPr lang="en-GB"/>
        </a:p>
      </dgm:t>
    </dgm:pt>
    <dgm:pt modelId="{AEB5C3B1-EEF2-4FF8-935B-CC63BE55E0F7}" type="pres">
      <dgm:prSet presAssocID="{58030193-CA5D-40AF-85FC-C347FD5DC7E0}" presName="childShape" presStyleCnt="0"/>
      <dgm:spPr/>
      <dgm:t>
        <a:bodyPr/>
        <a:lstStyle/>
        <a:p>
          <a:endParaRPr lang="en-GB"/>
        </a:p>
      </dgm:t>
    </dgm:pt>
    <dgm:pt modelId="{30B3F603-376F-41CF-AA63-A4CF1EBA95E4}" type="pres">
      <dgm:prSet presAssocID="{FE9E389A-1EFF-4226-82A0-FCE89B8D3B96}" presName="Name13" presStyleLbl="parChTrans1D2" presStyleIdx="0" presStyleCnt="2"/>
      <dgm:spPr/>
      <dgm:t>
        <a:bodyPr/>
        <a:lstStyle/>
        <a:p>
          <a:endParaRPr lang="en-GB"/>
        </a:p>
      </dgm:t>
    </dgm:pt>
    <dgm:pt modelId="{415F9E03-3485-44D3-92CA-48D2780A6830}" type="pres">
      <dgm:prSet presAssocID="{EA53A109-90A7-4CB1-BB31-FD66AE7815CB}" presName="childText" presStyleLbl="bgAcc1" presStyleIdx="0" presStyleCnt="2" custScaleX="15574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9D85350-7D85-4BF6-AA89-EAB7A2CB43C5}" type="pres">
      <dgm:prSet presAssocID="{D21B90DB-19B2-4CC8-976C-EBD52B43CA75}" presName="Name13" presStyleLbl="parChTrans1D2" presStyleIdx="1" presStyleCnt="2"/>
      <dgm:spPr/>
      <dgm:t>
        <a:bodyPr/>
        <a:lstStyle/>
        <a:p>
          <a:endParaRPr lang="en-GB"/>
        </a:p>
      </dgm:t>
    </dgm:pt>
    <dgm:pt modelId="{ABD08E18-FE8E-4F67-9D9F-C80484E922C9}" type="pres">
      <dgm:prSet presAssocID="{74D5623D-EA22-4F46-8B14-33615107457E}" presName="childText" presStyleLbl="bgAcc1" presStyleIdx="1" presStyleCnt="2" custScaleX="15574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DCFE9F3-571D-480C-8770-E2F950279E2A}" srcId="{58030193-CA5D-40AF-85FC-C347FD5DC7E0}" destId="{74D5623D-EA22-4F46-8B14-33615107457E}" srcOrd="1" destOrd="0" parTransId="{D21B90DB-19B2-4CC8-976C-EBD52B43CA75}" sibTransId="{9BF5699D-26B0-4F6F-A7BD-9755DCA40EA8}"/>
    <dgm:cxn modelId="{C0F7DB2F-C3A2-4DF9-859D-394B492F52D0}" srcId="{58030193-CA5D-40AF-85FC-C347FD5DC7E0}" destId="{EA53A109-90A7-4CB1-BB31-FD66AE7815CB}" srcOrd="0" destOrd="0" parTransId="{FE9E389A-1EFF-4226-82A0-FCE89B8D3B96}" sibTransId="{41C3A78B-38EB-4BA6-8DFE-51AF1164C766}"/>
    <dgm:cxn modelId="{8FDD5328-468D-4759-9626-706DFD8638A6}" type="presOf" srcId="{EA53A109-90A7-4CB1-BB31-FD66AE7815CB}" destId="{415F9E03-3485-44D3-92CA-48D2780A6830}" srcOrd="0" destOrd="0" presId="urn:microsoft.com/office/officeart/2005/8/layout/hierarchy3"/>
    <dgm:cxn modelId="{747D9DA4-00DA-4040-A5A6-CD3347FB912A}" srcId="{4FEC4057-BF1A-4A2F-96A0-C8648CFD64F4}" destId="{58030193-CA5D-40AF-85FC-C347FD5DC7E0}" srcOrd="0" destOrd="0" parTransId="{C240473A-14B0-43AB-87FF-8E493BB4A9C7}" sibTransId="{81FF9D50-0D6F-437A-BA99-772F4C7149AC}"/>
    <dgm:cxn modelId="{350B32E8-E434-436E-8F64-F36DE8E56ACD}" type="presOf" srcId="{FE9E389A-1EFF-4226-82A0-FCE89B8D3B96}" destId="{30B3F603-376F-41CF-AA63-A4CF1EBA95E4}" srcOrd="0" destOrd="0" presId="urn:microsoft.com/office/officeart/2005/8/layout/hierarchy3"/>
    <dgm:cxn modelId="{19C7FFA3-78F7-412B-B2E3-52CCF0D780B8}" type="presOf" srcId="{58030193-CA5D-40AF-85FC-C347FD5DC7E0}" destId="{10E5981F-62B9-4A61-A4EF-F261E15FE317}" srcOrd="0" destOrd="0" presId="urn:microsoft.com/office/officeart/2005/8/layout/hierarchy3"/>
    <dgm:cxn modelId="{21320FB9-21A8-4812-A152-74A68C90FA1D}" type="presOf" srcId="{4FEC4057-BF1A-4A2F-96A0-C8648CFD64F4}" destId="{518ABFB1-6A74-492F-81B2-5FEC3E512F7C}" srcOrd="0" destOrd="0" presId="urn:microsoft.com/office/officeart/2005/8/layout/hierarchy3"/>
    <dgm:cxn modelId="{8C046DC1-EFA7-4A09-9BD5-2A16CEDAB1CC}" type="presOf" srcId="{D21B90DB-19B2-4CC8-976C-EBD52B43CA75}" destId="{A9D85350-7D85-4BF6-AA89-EAB7A2CB43C5}" srcOrd="0" destOrd="0" presId="urn:microsoft.com/office/officeart/2005/8/layout/hierarchy3"/>
    <dgm:cxn modelId="{A03C5D18-FEED-4C40-91F2-710214B3C141}" type="presOf" srcId="{74D5623D-EA22-4F46-8B14-33615107457E}" destId="{ABD08E18-FE8E-4F67-9D9F-C80484E922C9}" srcOrd="0" destOrd="0" presId="urn:microsoft.com/office/officeart/2005/8/layout/hierarchy3"/>
    <dgm:cxn modelId="{D85A8B9A-B9A8-400D-9379-B7BEE0E2A604}" type="presOf" srcId="{58030193-CA5D-40AF-85FC-C347FD5DC7E0}" destId="{AD786AA4-2346-48B8-BB68-7B3347421E05}" srcOrd="1" destOrd="0" presId="urn:microsoft.com/office/officeart/2005/8/layout/hierarchy3"/>
    <dgm:cxn modelId="{DDBF7900-9B4D-4098-978D-97D548B57806}" type="presParOf" srcId="{518ABFB1-6A74-492F-81B2-5FEC3E512F7C}" destId="{E9560905-0551-4E53-96AF-41562D29D6AB}" srcOrd="0" destOrd="0" presId="urn:microsoft.com/office/officeart/2005/8/layout/hierarchy3"/>
    <dgm:cxn modelId="{9A1724B5-8264-405F-8F10-764888C1EC0A}" type="presParOf" srcId="{E9560905-0551-4E53-96AF-41562D29D6AB}" destId="{0778F73F-BEF6-40E1-8156-E8819BEEBE1B}" srcOrd="0" destOrd="0" presId="urn:microsoft.com/office/officeart/2005/8/layout/hierarchy3"/>
    <dgm:cxn modelId="{070EE84F-903B-4F68-B603-5EB765C839AA}" type="presParOf" srcId="{0778F73F-BEF6-40E1-8156-E8819BEEBE1B}" destId="{10E5981F-62B9-4A61-A4EF-F261E15FE317}" srcOrd="0" destOrd="0" presId="urn:microsoft.com/office/officeart/2005/8/layout/hierarchy3"/>
    <dgm:cxn modelId="{186DD33E-CD76-4431-942C-87B62145DA8C}" type="presParOf" srcId="{0778F73F-BEF6-40E1-8156-E8819BEEBE1B}" destId="{AD786AA4-2346-48B8-BB68-7B3347421E05}" srcOrd="1" destOrd="0" presId="urn:microsoft.com/office/officeart/2005/8/layout/hierarchy3"/>
    <dgm:cxn modelId="{1035A37D-9297-4086-A253-A9367FDBD206}" type="presParOf" srcId="{E9560905-0551-4E53-96AF-41562D29D6AB}" destId="{AEB5C3B1-EEF2-4FF8-935B-CC63BE55E0F7}" srcOrd="1" destOrd="0" presId="urn:microsoft.com/office/officeart/2005/8/layout/hierarchy3"/>
    <dgm:cxn modelId="{2A633DB4-D716-4C09-AD8C-62974FD5A824}" type="presParOf" srcId="{AEB5C3B1-EEF2-4FF8-935B-CC63BE55E0F7}" destId="{30B3F603-376F-41CF-AA63-A4CF1EBA95E4}" srcOrd="0" destOrd="0" presId="urn:microsoft.com/office/officeart/2005/8/layout/hierarchy3"/>
    <dgm:cxn modelId="{7A3A6A19-0F4A-44AB-B3F5-9730C3878AD5}" type="presParOf" srcId="{AEB5C3B1-EEF2-4FF8-935B-CC63BE55E0F7}" destId="{415F9E03-3485-44D3-92CA-48D2780A6830}" srcOrd="1" destOrd="0" presId="urn:microsoft.com/office/officeart/2005/8/layout/hierarchy3"/>
    <dgm:cxn modelId="{BB6FA692-4DA8-414D-BA20-FC71A822C78A}" type="presParOf" srcId="{AEB5C3B1-EEF2-4FF8-935B-CC63BE55E0F7}" destId="{A9D85350-7D85-4BF6-AA89-EAB7A2CB43C5}" srcOrd="2" destOrd="0" presId="urn:microsoft.com/office/officeart/2005/8/layout/hierarchy3"/>
    <dgm:cxn modelId="{97E6E3FA-9C81-45FD-9B7C-D0C73960B672}" type="presParOf" srcId="{AEB5C3B1-EEF2-4FF8-935B-CC63BE55E0F7}" destId="{ABD08E18-FE8E-4F67-9D9F-C80484E922C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038B8CE-D069-4C79-A32A-1C79C21DA4DB}" type="doc">
      <dgm:prSet loTypeId="urn:microsoft.com/office/officeart/2005/8/layout/lProcess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0B7AE72-B57D-41E7-AB3D-5FCEA40C6E56}">
      <dgm:prSet/>
      <dgm:spPr/>
      <dgm:t>
        <a:bodyPr/>
        <a:lstStyle/>
        <a:p>
          <a:r>
            <a:rPr lang="en-GB" dirty="0" smtClean="0"/>
            <a:t>Sending letters of invitation/study information by mail</a:t>
          </a:r>
          <a:endParaRPr lang="en-GB" dirty="0"/>
        </a:p>
      </dgm:t>
    </dgm:pt>
    <dgm:pt modelId="{B0BC8F03-7B2B-4396-BFA3-197A1F94DD11}" type="parTrans" cxnId="{D8D30FB0-286B-4F32-8E14-BE73D8F86837}">
      <dgm:prSet/>
      <dgm:spPr/>
      <dgm:t>
        <a:bodyPr/>
        <a:lstStyle/>
        <a:p>
          <a:endParaRPr lang="en-GB"/>
        </a:p>
      </dgm:t>
    </dgm:pt>
    <dgm:pt modelId="{DA64BE92-129C-485D-B09A-D321F601704E}" type="sibTrans" cxnId="{D8D30FB0-286B-4F32-8E14-BE73D8F86837}">
      <dgm:prSet/>
      <dgm:spPr/>
      <dgm:t>
        <a:bodyPr/>
        <a:lstStyle/>
        <a:p>
          <a:endParaRPr lang="en-GB"/>
        </a:p>
      </dgm:t>
    </dgm:pt>
    <dgm:pt modelId="{B8A50F31-4438-4FA4-BF3F-A39473359DED}">
      <dgm:prSet/>
      <dgm:spPr/>
      <dgm:t>
        <a:bodyPr/>
        <a:lstStyle/>
        <a:p>
          <a:r>
            <a:rPr lang="en-GB" dirty="0" smtClean="0"/>
            <a:t>Health professionals approached patients at clinics/GP surgeries</a:t>
          </a:r>
          <a:endParaRPr lang="en-GB" dirty="0"/>
        </a:p>
      </dgm:t>
    </dgm:pt>
    <dgm:pt modelId="{428B4127-A715-402E-90D5-498EB00823E2}" type="parTrans" cxnId="{C56B9AC3-616B-4093-AD48-24A218086172}">
      <dgm:prSet/>
      <dgm:spPr/>
      <dgm:t>
        <a:bodyPr/>
        <a:lstStyle/>
        <a:p>
          <a:endParaRPr lang="en-GB"/>
        </a:p>
      </dgm:t>
    </dgm:pt>
    <dgm:pt modelId="{080B085F-0C00-48EE-BF16-F79791124C31}" type="sibTrans" cxnId="{C56B9AC3-616B-4093-AD48-24A218086172}">
      <dgm:prSet/>
      <dgm:spPr/>
      <dgm:t>
        <a:bodyPr/>
        <a:lstStyle/>
        <a:p>
          <a:endParaRPr lang="en-GB"/>
        </a:p>
      </dgm:t>
    </dgm:pt>
    <dgm:pt modelId="{CDF1C2B9-966A-4AEB-972B-8965BDF0CC7C}">
      <dgm:prSet/>
      <dgm:spPr/>
      <dgm:t>
        <a:bodyPr/>
        <a:lstStyle/>
        <a:p>
          <a:r>
            <a:rPr lang="en-GB" dirty="0" smtClean="0"/>
            <a:t>Study publicised using several methods: social networking, local media, public engagement events</a:t>
          </a:r>
          <a:endParaRPr lang="en-GB" dirty="0"/>
        </a:p>
      </dgm:t>
    </dgm:pt>
    <dgm:pt modelId="{55155252-3767-4403-8276-70A1C08C2E8C}" type="parTrans" cxnId="{F221F9BD-27B0-49F5-811C-2C2F8013E977}">
      <dgm:prSet/>
      <dgm:spPr/>
      <dgm:t>
        <a:bodyPr/>
        <a:lstStyle/>
        <a:p>
          <a:endParaRPr lang="en-GB"/>
        </a:p>
      </dgm:t>
    </dgm:pt>
    <dgm:pt modelId="{D81C75D9-AA5E-4695-8826-59CCD1399122}" type="sibTrans" cxnId="{F221F9BD-27B0-49F5-811C-2C2F8013E977}">
      <dgm:prSet/>
      <dgm:spPr/>
      <dgm:t>
        <a:bodyPr/>
        <a:lstStyle/>
        <a:p>
          <a:endParaRPr lang="en-GB"/>
        </a:p>
      </dgm:t>
    </dgm:pt>
    <dgm:pt modelId="{C8A79D37-1A06-436F-9B2A-43A13C9FFE14}">
      <dgm:prSet/>
      <dgm:spPr/>
      <dgm:t>
        <a:bodyPr/>
        <a:lstStyle/>
        <a:p>
          <a:r>
            <a:rPr lang="en-GB" dirty="0" smtClean="0"/>
            <a:t>Popups on GP electronic systems to alert GP during consultation when appropriate codes are entered</a:t>
          </a:r>
          <a:endParaRPr lang="en-GB" dirty="0"/>
        </a:p>
      </dgm:t>
    </dgm:pt>
    <dgm:pt modelId="{5C2CC447-9A90-4FBF-B2B4-B4992727C811}" type="parTrans" cxnId="{FD26DBD8-E566-4E68-A82B-6C7F01009DC3}">
      <dgm:prSet/>
      <dgm:spPr/>
      <dgm:t>
        <a:bodyPr/>
        <a:lstStyle/>
        <a:p>
          <a:endParaRPr lang="en-GB"/>
        </a:p>
      </dgm:t>
    </dgm:pt>
    <dgm:pt modelId="{C8C2BE79-CA74-4D9D-877D-D5D3236BB532}" type="sibTrans" cxnId="{FD26DBD8-E566-4E68-A82B-6C7F01009DC3}">
      <dgm:prSet/>
      <dgm:spPr/>
      <dgm:t>
        <a:bodyPr/>
        <a:lstStyle/>
        <a:p>
          <a:endParaRPr lang="en-GB"/>
        </a:p>
      </dgm:t>
    </dgm:pt>
    <dgm:pt modelId="{7D112B04-7B61-4D4C-A028-2B884DDBA722}">
      <dgm:prSet/>
      <dgm:spPr/>
      <dgm:t>
        <a:bodyPr/>
        <a:lstStyle/>
        <a:p>
          <a:r>
            <a:rPr lang="en-GB" dirty="0" smtClean="0"/>
            <a:t>6 (33%)</a:t>
          </a:r>
          <a:endParaRPr lang="en-GB" dirty="0"/>
        </a:p>
      </dgm:t>
    </dgm:pt>
    <dgm:pt modelId="{877DF0B2-986B-4453-B152-879365BB986B}" type="parTrans" cxnId="{9EA56929-38DF-48AC-989E-A2279250805B}">
      <dgm:prSet/>
      <dgm:spPr/>
      <dgm:t>
        <a:bodyPr/>
        <a:lstStyle/>
        <a:p>
          <a:endParaRPr lang="en-GB"/>
        </a:p>
      </dgm:t>
    </dgm:pt>
    <dgm:pt modelId="{9CC28FCC-7172-4E74-8EED-490050086529}" type="sibTrans" cxnId="{9EA56929-38DF-48AC-989E-A2279250805B}">
      <dgm:prSet/>
      <dgm:spPr/>
      <dgm:t>
        <a:bodyPr/>
        <a:lstStyle/>
        <a:p>
          <a:endParaRPr lang="en-GB"/>
        </a:p>
      </dgm:t>
    </dgm:pt>
    <dgm:pt modelId="{72384ECC-95B6-4051-8993-69F8CEABCD2F}">
      <dgm:prSet/>
      <dgm:spPr/>
      <dgm:t>
        <a:bodyPr/>
        <a:lstStyle/>
        <a:p>
          <a:r>
            <a:rPr lang="en-GB" dirty="0" smtClean="0"/>
            <a:t>1 (5.5%)</a:t>
          </a:r>
          <a:endParaRPr lang="en-GB" dirty="0"/>
        </a:p>
      </dgm:t>
    </dgm:pt>
    <dgm:pt modelId="{688E83A7-6B3D-450F-891E-18AB422A499C}" type="parTrans" cxnId="{C105596D-5174-4ED8-9C60-A542A6BAD431}">
      <dgm:prSet/>
      <dgm:spPr/>
      <dgm:t>
        <a:bodyPr/>
        <a:lstStyle/>
        <a:p>
          <a:endParaRPr lang="en-GB"/>
        </a:p>
      </dgm:t>
    </dgm:pt>
    <dgm:pt modelId="{10CEBE73-FCFA-4FA0-B17A-CE7660C49B91}" type="sibTrans" cxnId="{C105596D-5174-4ED8-9C60-A542A6BAD431}">
      <dgm:prSet/>
      <dgm:spPr/>
      <dgm:t>
        <a:bodyPr/>
        <a:lstStyle/>
        <a:p>
          <a:endParaRPr lang="en-GB"/>
        </a:p>
      </dgm:t>
    </dgm:pt>
    <dgm:pt modelId="{E319FB35-7C06-40E7-825C-CF33B0296BCB}">
      <dgm:prSet/>
      <dgm:spPr/>
      <dgm:t>
        <a:bodyPr/>
        <a:lstStyle/>
        <a:p>
          <a:r>
            <a:rPr lang="en-GB" dirty="0" smtClean="0"/>
            <a:t>1 (5.5%)</a:t>
          </a:r>
          <a:endParaRPr lang="en-GB" dirty="0"/>
        </a:p>
      </dgm:t>
    </dgm:pt>
    <dgm:pt modelId="{B3F18B3E-DBF3-4EC7-97DE-E719C6E9D347}" type="parTrans" cxnId="{5EDC02B8-9EEF-4AF9-ACC9-AECC61E4ED20}">
      <dgm:prSet/>
      <dgm:spPr/>
      <dgm:t>
        <a:bodyPr/>
        <a:lstStyle/>
        <a:p>
          <a:endParaRPr lang="en-GB"/>
        </a:p>
      </dgm:t>
    </dgm:pt>
    <dgm:pt modelId="{25201929-0F07-497D-8946-DDE09BD70D72}" type="sibTrans" cxnId="{5EDC02B8-9EEF-4AF9-ACC9-AECC61E4ED20}">
      <dgm:prSet/>
      <dgm:spPr/>
      <dgm:t>
        <a:bodyPr/>
        <a:lstStyle/>
        <a:p>
          <a:endParaRPr lang="en-GB"/>
        </a:p>
      </dgm:t>
    </dgm:pt>
    <dgm:pt modelId="{9877C889-AB4A-42F9-B1AF-739219B4F1DE}">
      <dgm:prSet/>
      <dgm:spPr/>
      <dgm:t>
        <a:bodyPr/>
        <a:lstStyle/>
        <a:p>
          <a:r>
            <a:rPr lang="en-GB" dirty="0" smtClean="0"/>
            <a:t>10 (56%)</a:t>
          </a:r>
          <a:endParaRPr lang="en-GB" dirty="0"/>
        </a:p>
      </dgm:t>
    </dgm:pt>
    <dgm:pt modelId="{2F7BAC05-22AD-4FBA-AD3B-FB7F5BA5C4E2}" type="parTrans" cxnId="{62453F2E-0237-4E7D-B253-8E4946012023}">
      <dgm:prSet/>
      <dgm:spPr/>
      <dgm:t>
        <a:bodyPr/>
        <a:lstStyle/>
        <a:p>
          <a:endParaRPr lang="en-GB"/>
        </a:p>
      </dgm:t>
    </dgm:pt>
    <dgm:pt modelId="{01AC509A-A4BF-4C10-9633-CC935773CC0F}" type="sibTrans" cxnId="{62453F2E-0237-4E7D-B253-8E4946012023}">
      <dgm:prSet/>
      <dgm:spPr/>
      <dgm:t>
        <a:bodyPr/>
        <a:lstStyle/>
        <a:p>
          <a:endParaRPr lang="en-GB"/>
        </a:p>
      </dgm:t>
    </dgm:pt>
    <dgm:pt modelId="{D340AF1D-7B23-463E-8A9A-AAD5DCD13119}" type="pres">
      <dgm:prSet presAssocID="{0038B8CE-D069-4C79-A32A-1C79C21DA4DB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A27AFAB-8295-45F9-84AD-4AE2661799DD}" type="pres">
      <dgm:prSet presAssocID="{B0B7AE72-B57D-41E7-AB3D-5FCEA40C6E56}" presName="compNode" presStyleCnt="0"/>
      <dgm:spPr/>
      <dgm:t>
        <a:bodyPr/>
        <a:lstStyle/>
        <a:p>
          <a:endParaRPr lang="en-GB"/>
        </a:p>
      </dgm:t>
    </dgm:pt>
    <dgm:pt modelId="{3E380C11-BDA7-4B89-8F49-D76CFEDD6FAE}" type="pres">
      <dgm:prSet presAssocID="{B0B7AE72-B57D-41E7-AB3D-5FCEA40C6E56}" presName="aNode" presStyleLbl="bgShp" presStyleIdx="0" presStyleCnt="4"/>
      <dgm:spPr/>
      <dgm:t>
        <a:bodyPr/>
        <a:lstStyle/>
        <a:p>
          <a:endParaRPr lang="en-GB"/>
        </a:p>
      </dgm:t>
    </dgm:pt>
    <dgm:pt modelId="{D72CF9D4-0C8B-43F8-A3B1-F75F4C87E85D}" type="pres">
      <dgm:prSet presAssocID="{B0B7AE72-B57D-41E7-AB3D-5FCEA40C6E56}" presName="textNode" presStyleLbl="bgShp" presStyleIdx="0" presStyleCnt="4"/>
      <dgm:spPr/>
      <dgm:t>
        <a:bodyPr/>
        <a:lstStyle/>
        <a:p>
          <a:endParaRPr lang="en-GB"/>
        </a:p>
      </dgm:t>
    </dgm:pt>
    <dgm:pt modelId="{71D41E4F-05E2-4EFE-BE51-E701C7F895BB}" type="pres">
      <dgm:prSet presAssocID="{B0B7AE72-B57D-41E7-AB3D-5FCEA40C6E56}" presName="compChildNode" presStyleCnt="0"/>
      <dgm:spPr/>
      <dgm:t>
        <a:bodyPr/>
        <a:lstStyle/>
        <a:p>
          <a:endParaRPr lang="en-GB"/>
        </a:p>
      </dgm:t>
    </dgm:pt>
    <dgm:pt modelId="{69DC3137-9FD2-4897-8C71-98F8E41D4019}" type="pres">
      <dgm:prSet presAssocID="{B0B7AE72-B57D-41E7-AB3D-5FCEA40C6E56}" presName="theInnerList" presStyleCnt="0"/>
      <dgm:spPr/>
      <dgm:t>
        <a:bodyPr/>
        <a:lstStyle/>
        <a:p>
          <a:endParaRPr lang="en-GB"/>
        </a:p>
      </dgm:t>
    </dgm:pt>
    <dgm:pt modelId="{2CD7695D-5E3A-47E2-A269-29A9D0624387}" type="pres">
      <dgm:prSet presAssocID="{9877C889-AB4A-42F9-B1AF-739219B4F1DE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D4723C4-671A-4A18-AEE5-E786F7269280}" type="pres">
      <dgm:prSet presAssocID="{B0B7AE72-B57D-41E7-AB3D-5FCEA40C6E56}" presName="aSpace" presStyleCnt="0"/>
      <dgm:spPr/>
      <dgm:t>
        <a:bodyPr/>
        <a:lstStyle/>
        <a:p>
          <a:endParaRPr lang="en-GB"/>
        </a:p>
      </dgm:t>
    </dgm:pt>
    <dgm:pt modelId="{5EF44020-C46F-439A-8037-5C0C162927F4}" type="pres">
      <dgm:prSet presAssocID="{B8A50F31-4438-4FA4-BF3F-A39473359DED}" presName="compNode" presStyleCnt="0"/>
      <dgm:spPr/>
      <dgm:t>
        <a:bodyPr/>
        <a:lstStyle/>
        <a:p>
          <a:endParaRPr lang="en-GB"/>
        </a:p>
      </dgm:t>
    </dgm:pt>
    <dgm:pt modelId="{325C2B42-3A27-46AB-967C-2835B2FE5E9C}" type="pres">
      <dgm:prSet presAssocID="{B8A50F31-4438-4FA4-BF3F-A39473359DED}" presName="aNode" presStyleLbl="bgShp" presStyleIdx="1" presStyleCnt="4"/>
      <dgm:spPr/>
      <dgm:t>
        <a:bodyPr/>
        <a:lstStyle/>
        <a:p>
          <a:endParaRPr lang="en-GB"/>
        </a:p>
      </dgm:t>
    </dgm:pt>
    <dgm:pt modelId="{AE6946AF-89DE-43A1-89DB-00C50666A31E}" type="pres">
      <dgm:prSet presAssocID="{B8A50F31-4438-4FA4-BF3F-A39473359DED}" presName="textNode" presStyleLbl="bgShp" presStyleIdx="1" presStyleCnt="4"/>
      <dgm:spPr/>
      <dgm:t>
        <a:bodyPr/>
        <a:lstStyle/>
        <a:p>
          <a:endParaRPr lang="en-GB"/>
        </a:p>
      </dgm:t>
    </dgm:pt>
    <dgm:pt modelId="{338E41E1-F6CB-4F4E-881D-FEFF9737FBFC}" type="pres">
      <dgm:prSet presAssocID="{B8A50F31-4438-4FA4-BF3F-A39473359DED}" presName="compChildNode" presStyleCnt="0"/>
      <dgm:spPr/>
      <dgm:t>
        <a:bodyPr/>
        <a:lstStyle/>
        <a:p>
          <a:endParaRPr lang="en-GB"/>
        </a:p>
      </dgm:t>
    </dgm:pt>
    <dgm:pt modelId="{6DDA3CB8-9DA4-4F5D-9D93-A54AF42A07F0}" type="pres">
      <dgm:prSet presAssocID="{B8A50F31-4438-4FA4-BF3F-A39473359DED}" presName="theInnerList" presStyleCnt="0"/>
      <dgm:spPr/>
      <dgm:t>
        <a:bodyPr/>
        <a:lstStyle/>
        <a:p>
          <a:endParaRPr lang="en-GB"/>
        </a:p>
      </dgm:t>
    </dgm:pt>
    <dgm:pt modelId="{EE4FB612-BC0E-423D-9177-D051EC0751EE}" type="pres">
      <dgm:prSet presAssocID="{7D112B04-7B61-4D4C-A028-2B884DDBA722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F95DE7F-7BFE-47D4-A626-8BCB23E86E55}" type="pres">
      <dgm:prSet presAssocID="{B8A50F31-4438-4FA4-BF3F-A39473359DED}" presName="aSpace" presStyleCnt="0"/>
      <dgm:spPr/>
      <dgm:t>
        <a:bodyPr/>
        <a:lstStyle/>
        <a:p>
          <a:endParaRPr lang="en-GB"/>
        </a:p>
      </dgm:t>
    </dgm:pt>
    <dgm:pt modelId="{7C9CC61F-8329-4E72-AB90-3EEDF377B04E}" type="pres">
      <dgm:prSet presAssocID="{CDF1C2B9-966A-4AEB-972B-8965BDF0CC7C}" presName="compNode" presStyleCnt="0"/>
      <dgm:spPr/>
      <dgm:t>
        <a:bodyPr/>
        <a:lstStyle/>
        <a:p>
          <a:endParaRPr lang="en-GB"/>
        </a:p>
      </dgm:t>
    </dgm:pt>
    <dgm:pt modelId="{CA3ED371-12D8-40FD-8325-2ECA642F2AED}" type="pres">
      <dgm:prSet presAssocID="{CDF1C2B9-966A-4AEB-972B-8965BDF0CC7C}" presName="aNode" presStyleLbl="bgShp" presStyleIdx="2" presStyleCnt="4"/>
      <dgm:spPr/>
      <dgm:t>
        <a:bodyPr/>
        <a:lstStyle/>
        <a:p>
          <a:endParaRPr lang="en-GB"/>
        </a:p>
      </dgm:t>
    </dgm:pt>
    <dgm:pt modelId="{8E6484E1-6198-40AA-8246-A1FB14CB3837}" type="pres">
      <dgm:prSet presAssocID="{CDF1C2B9-966A-4AEB-972B-8965BDF0CC7C}" presName="textNode" presStyleLbl="bgShp" presStyleIdx="2" presStyleCnt="4"/>
      <dgm:spPr/>
      <dgm:t>
        <a:bodyPr/>
        <a:lstStyle/>
        <a:p>
          <a:endParaRPr lang="en-GB"/>
        </a:p>
      </dgm:t>
    </dgm:pt>
    <dgm:pt modelId="{D2EB15EC-3B59-41B0-86F4-9BDE31B56507}" type="pres">
      <dgm:prSet presAssocID="{CDF1C2B9-966A-4AEB-972B-8965BDF0CC7C}" presName="compChildNode" presStyleCnt="0"/>
      <dgm:spPr/>
      <dgm:t>
        <a:bodyPr/>
        <a:lstStyle/>
        <a:p>
          <a:endParaRPr lang="en-GB"/>
        </a:p>
      </dgm:t>
    </dgm:pt>
    <dgm:pt modelId="{9748D20C-04C1-43B9-8957-404295552102}" type="pres">
      <dgm:prSet presAssocID="{CDF1C2B9-966A-4AEB-972B-8965BDF0CC7C}" presName="theInnerList" presStyleCnt="0"/>
      <dgm:spPr/>
      <dgm:t>
        <a:bodyPr/>
        <a:lstStyle/>
        <a:p>
          <a:endParaRPr lang="en-GB"/>
        </a:p>
      </dgm:t>
    </dgm:pt>
    <dgm:pt modelId="{8884F076-7DD8-4961-ADB5-E4B3FD0885AE}" type="pres">
      <dgm:prSet presAssocID="{72384ECC-95B6-4051-8993-69F8CEABCD2F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0F99183-09B4-4FA6-97E0-C4D1B5365B3B}" type="pres">
      <dgm:prSet presAssocID="{CDF1C2B9-966A-4AEB-972B-8965BDF0CC7C}" presName="aSpace" presStyleCnt="0"/>
      <dgm:spPr/>
      <dgm:t>
        <a:bodyPr/>
        <a:lstStyle/>
        <a:p>
          <a:endParaRPr lang="en-GB"/>
        </a:p>
      </dgm:t>
    </dgm:pt>
    <dgm:pt modelId="{85F245C8-76B7-400F-B7C6-90B91642DA64}" type="pres">
      <dgm:prSet presAssocID="{C8A79D37-1A06-436F-9B2A-43A13C9FFE14}" presName="compNode" presStyleCnt="0"/>
      <dgm:spPr/>
      <dgm:t>
        <a:bodyPr/>
        <a:lstStyle/>
        <a:p>
          <a:endParaRPr lang="en-GB"/>
        </a:p>
      </dgm:t>
    </dgm:pt>
    <dgm:pt modelId="{8E33FB50-98B9-4B32-84D6-D835F0318256}" type="pres">
      <dgm:prSet presAssocID="{C8A79D37-1A06-436F-9B2A-43A13C9FFE14}" presName="aNode" presStyleLbl="bgShp" presStyleIdx="3" presStyleCnt="4"/>
      <dgm:spPr/>
      <dgm:t>
        <a:bodyPr/>
        <a:lstStyle/>
        <a:p>
          <a:endParaRPr lang="en-GB"/>
        </a:p>
      </dgm:t>
    </dgm:pt>
    <dgm:pt modelId="{8F520FE4-519C-4C98-ACCD-CEC3D667BEEF}" type="pres">
      <dgm:prSet presAssocID="{C8A79D37-1A06-436F-9B2A-43A13C9FFE14}" presName="textNode" presStyleLbl="bgShp" presStyleIdx="3" presStyleCnt="4"/>
      <dgm:spPr/>
      <dgm:t>
        <a:bodyPr/>
        <a:lstStyle/>
        <a:p>
          <a:endParaRPr lang="en-GB"/>
        </a:p>
      </dgm:t>
    </dgm:pt>
    <dgm:pt modelId="{C6C9F6F2-936C-46BE-AA20-E51DFB6F12EA}" type="pres">
      <dgm:prSet presAssocID="{C8A79D37-1A06-436F-9B2A-43A13C9FFE14}" presName="compChildNode" presStyleCnt="0"/>
      <dgm:spPr/>
      <dgm:t>
        <a:bodyPr/>
        <a:lstStyle/>
        <a:p>
          <a:endParaRPr lang="en-GB"/>
        </a:p>
      </dgm:t>
    </dgm:pt>
    <dgm:pt modelId="{A8982EDA-6C75-4E5C-9986-008AA7171DAD}" type="pres">
      <dgm:prSet presAssocID="{C8A79D37-1A06-436F-9B2A-43A13C9FFE14}" presName="theInnerList" presStyleCnt="0"/>
      <dgm:spPr/>
      <dgm:t>
        <a:bodyPr/>
        <a:lstStyle/>
        <a:p>
          <a:endParaRPr lang="en-GB"/>
        </a:p>
      </dgm:t>
    </dgm:pt>
    <dgm:pt modelId="{0E53A53C-F7B6-4235-BC9E-EB5672B70F2B}" type="pres">
      <dgm:prSet presAssocID="{E319FB35-7C06-40E7-825C-CF33B0296BCB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E0D3495-ECED-4ECC-9D16-6CDA244F4B08}" type="presOf" srcId="{B8A50F31-4438-4FA4-BF3F-A39473359DED}" destId="{325C2B42-3A27-46AB-967C-2835B2FE5E9C}" srcOrd="0" destOrd="0" presId="urn:microsoft.com/office/officeart/2005/8/layout/lProcess2"/>
    <dgm:cxn modelId="{CE20B84D-A376-4836-A30F-96082B7F7190}" type="presOf" srcId="{B0B7AE72-B57D-41E7-AB3D-5FCEA40C6E56}" destId="{3E380C11-BDA7-4B89-8F49-D76CFEDD6FAE}" srcOrd="0" destOrd="0" presId="urn:microsoft.com/office/officeart/2005/8/layout/lProcess2"/>
    <dgm:cxn modelId="{55497D45-5EBE-4709-BC08-437BD24A96CD}" type="presOf" srcId="{C8A79D37-1A06-436F-9B2A-43A13C9FFE14}" destId="{8E33FB50-98B9-4B32-84D6-D835F0318256}" srcOrd="0" destOrd="0" presId="urn:microsoft.com/office/officeart/2005/8/layout/lProcess2"/>
    <dgm:cxn modelId="{9EA56929-38DF-48AC-989E-A2279250805B}" srcId="{B8A50F31-4438-4FA4-BF3F-A39473359DED}" destId="{7D112B04-7B61-4D4C-A028-2B884DDBA722}" srcOrd="0" destOrd="0" parTransId="{877DF0B2-986B-4453-B152-879365BB986B}" sibTransId="{9CC28FCC-7172-4E74-8EED-490050086529}"/>
    <dgm:cxn modelId="{040B620A-4541-47C5-AD77-2FA7B958EEFF}" type="presOf" srcId="{7D112B04-7B61-4D4C-A028-2B884DDBA722}" destId="{EE4FB612-BC0E-423D-9177-D051EC0751EE}" srcOrd="0" destOrd="0" presId="urn:microsoft.com/office/officeart/2005/8/layout/lProcess2"/>
    <dgm:cxn modelId="{D9E8BCEA-EB7D-49D2-A11E-F7C4B24CD334}" type="presOf" srcId="{E319FB35-7C06-40E7-825C-CF33B0296BCB}" destId="{0E53A53C-F7B6-4235-BC9E-EB5672B70F2B}" srcOrd="0" destOrd="0" presId="urn:microsoft.com/office/officeart/2005/8/layout/lProcess2"/>
    <dgm:cxn modelId="{C105596D-5174-4ED8-9C60-A542A6BAD431}" srcId="{CDF1C2B9-966A-4AEB-972B-8965BDF0CC7C}" destId="{72384ECC-95B6-4051-8993-69F8CEABCD2F}" srcOrd="0" destOrd="0" parTransId="{688E83A7-6B3D-450F-891E-18AB422A499C}" sibTransId="{10CEBE73-FCFA-4FA0-B17A-CE7660C49B91}"/>
    <dgm:cxn modelId="{8764B78E-2FA7-41E5-A42A-499B993F2CBA}" type="presOf" srcId="{B0B7AE72-B57D-41E7-AB3D-5FCEA40C6E56}" destId="{D72CF9D4-0C8B-43F8-A3B1-F75F4C87E85D}" srcOrd="1" destOrd="0" presId="urn:microsoft.com/office/officeart/2005/8/layout/lProcess2"/>
    <dgm:cxn modelId="{009F212E-61A3-40B1-BB4A-3EC54AADE4D5}" type="presOf" srcId="{CDF1C2B9-966A-4AEB-972B-8965BDF0CC7C}" destId="{CA3ED371-12D8-40FD-8325-2ECA642F2AED}" srcOrd="0" destOrd="0" presId="urn:microsoft.com/office/officeart/2005/8/layout/lProcess2"/>
    <dgm:cxn modelId="{00283B46-30A0-44D7-B5A8-E7A675DF249B}" type="presOf" srcId="{C8A79D37-1A06-436F-9B2A-43A13C9FFE14}" destId="{8F520FE4-519C-4C98-ACCD-CEC3D667BEEF}" srcOrd="1" destOrd="0" presId="urn:microsoft.com/office/officeart/2005/8/layout/lProcess2"/>
    <dgm:cxn modelId="{C56B9AC3-616B-4093-AD48-24A218086172}" srcId="{0038B8CE-D069-4C79-A32A-1C79C21DA4DB}" destId="{B8A50F31-4438-4FA4-BF3F-A39473359DED}" srcOrd="1" destOrd="0" parTransId="{428B4127-A715-402E-90D5-498EB00823E2}" sibTransId="{080B085F-0C00-48EE-BF16-F79791124C31}"/>
    <dgm:cxn modelId="{88453A19-CB3C-4525-B93B-0CB8C25314A6}" type="presOf" srcId="{9877C889-AB4A-42F9-B1AF-739219B4F1DE}" destId="{2CD7695D-5E3A-47E2-A269-29A9D0624387}" srcOrd="0" destOrd="0" presId="urn:microsoft.com/office/officeart/2005/8/layout/lProcess2"/>
    <dgm:cxn modelId="{F221F9BD-27B0-49F5-811C-2C2F8013E977}" srcId="{0038B8CE-D069-4C79-A32A-1C79C21DA4DB}" destId="{CDF1C2B9-966A-4AEB-972B-8965BDF0CC7C}" srcOrd="2" destOrd="0" parTransId="{55155252-3767-4403-8276-70A1C08C2E8C}" sibTransId="{D81C75D9-AA5E-4695-8826-59CCD1399122}"/>
    <dgm:cxn modelId="{8880179B-2B94-495F-A324-34A3644B1344}" type="presOf" srcId="{0038B8CE-D069-4C79-A32A-1C79C21DA4DB}" destId="{D340AF1D-7B23-463E-8A9A-AAD5DCD13119}" srcOrd="0" destOrd="0" presId="urn:microsoft.com/office/officeart/2005/8/layout/lProcess2"/>
    <dgm:cxn modelId="{AC2A38FD-BB75-4465-83F5-0E6A8110B464}" type="presOf" srcId="{B8A50F31-4438-4FA4-BF3F-A39473359DED}" destId="{AE6946AF-89DE-43A1-89DB-00C50666A31E}" srcOrd="1" destOrd="0" presId="urn:microsoft.com/office/officeart/2005/8/layout/lProcess2"/>
    <dgm:cxn modelId="{62453F2E-0237-4E7D-B253-8E4946012023}" srcId="{B0B7AE72-B57D-41E7-AB3D-5FCEA40C6E56}" destId="{9877C889-AB4A-42F9-B1AF-739219B4F1DE}" srcOrd="0" destOrd="0" parTransId="{2F7BAC05-22AD-4FBA-AD3B-FB7F5BA5C4E2}" sibTransId="{01AC509A-A4BF-4C10-9633-CC935773CC0F}"/>
    <dgm:cxn modelId="{5EDC02B8-9EEF-4AF9-ACC9-AECC61E4ED20}" srcId="{C8A79D37-1A06-436F-9B2A-43A13C9FFE14}" destId="{E319FB35-7C06-40E7-825C-CF33B0296BCB}" srcOrd="0" destOrd="0" parTransId="{B3F18B3E-DBF3-4EC7-97DE-E719C6E9D347}" sibTransId="{25201929-0F07-497D-8946-DDE09BD70D72}"/>
    <dgm:cxn modelId="{D8D30FB0-286B-4F32-8E14-BE73D8F86837}" srcId="{0038B8CE-D069-4C79-A32A-1C79C21DA4DB}" destId="{B0B7AE72-B57D-41E7-AB3D-5FCEA40C6E56}" srcOrd="0" destOrd="0" parTransId="{B0BC8F03-7B2B-4396-BFA3-197A1F94DD11}" sibTransId="{DA64BE92-129C-485D-B09A-D321F601704E}"/>
    <dgm:cxn modelId="{50098D81-9C89-41D1-B54D-32E938BCC5F9}" type="presOf" srcId="{CDF1C2B9-966A-4AEB-972B-8965BDF0CC7C}" destId="{8E6484E1-6198-40AA-8246-A1FB14CB3837}" srcOrd="1" destOrd="0" presId="urn:microsoft.com/office/officeart/2005/8/layout/lProcess2"/>
    <dgm:cxn modelId="{FD26DBD8-E566-4E68-A82B-6C7F01009DC3}" srcId="{0038B8CE-D069-4C79-A32A-1C79C21DA4DB}" destId="{C8A79D37-1A06-436F-9B2A-43A13C9FFE14}" srcOrd="3" destOrd="0" parTransId="{5C2CC447-9A90-4FBF-B2B4-B4992727C811}" sibTransId="{C8C2BE79-CA74-4D9D-877D-D5D3236BB532}"/>
    <dgm:cxn modelId="{9B887DCF-3A72-4FCC-9715-54EB674AA3E3}" type="presOf" srcId="{72384ECC-95B6-4051-8993-69F8CEABCD2F}" destId="{8884F076-7DD8-4961-ADB5-E4B3FD0885AE}" srcOrd="0" destOrd="0" presId="urn:microsoft.com/office/officeart/2005/8/layout/lProcess2"/>
    <dgm:cxn modelId="{964128AD-9814-4A6F-9961-2A868F3E3640}" type="presParOf" srcId="{D340AF1D-7B23-463E-8A9A-AAD5DCD13119}" destId="{CA27AFAB-8295-45F9-84AD-4AE2661799DD}" srcOrd="0" destOrd="0" presId="urn:microsoft.com/office/officeart/2005/8/layout/lProcess2"/>
    <dgm:cxn modelId="{3105695A-ADFF-4D31-972A-A472F17F4D4D}" type="presParOf" srcId="{CA27AFAB-8295-45F9-84AD-4AE2661799DD}" destId="{3E380C11-BDA7-4B89-8F49-D76CFEDD6FAE}" srcOrd="0" destOrd="0" presId="urn:microsoft.com/office/officeart/2005/8/layout/lProcess2"/>
    <dgm:cxn modelId="{E363E901-B43E-4833-89E8-DA1F1EEC6658}" type="presParOf" srcId="{CA27AFAB-8295-45F9-84AD-4AE2661799DD}" destId="{D72CF9D4-0C8B-43F8-A3B1-F75F4C87E85D}" srcOrd="1" destOrd="0" presId="urn:microsoft.com/office/officeart/2005/8/layout/lProcess2"/>
    <dgm:cxn modelId="{87B6A88D-69AA-495E-BA13-9EB1B0642260}" type="presParOf" srcId="{CA27AFAB-8295-45F9-84AD-4AE2661799DD}" destId="{71D41E4F-05E2-4EFE-BE51-E701C7F895BB}" srcOrd="2" destOrd="0" presId="urn:microsoft.com/office/officeart/2005/8/layout/lProcess2"/>
    <dgm:cxn modelId="{8F8DAF6D-E2BC-4C3F-8D19-7E8B62255742}" type="presParOf" srcId="{71D41E4F-05E2-4EFE-BE51-E701C7F895BB}" destId="{69DC3137-9FD2-4897-8C71-98F8E41D4019}" srcOrd="0" destOrd="0" presId="urn:microsoft.com/office/officeart/2005/8/layout/lProcess2"/>
    <dgm:cxn modelId="{92757574-CEDD-4906-86F3-7F3910DF57DE}" type="presParOf" srcId="{69DC3137-9FD2-4897-8C71-98F8E41D4019}" destId="{2CD7695D-5E3A-47E2-A269-29A9D0624387}" srcOrd="0" destOrd="0" presId="urn:microsoft.com/office/officeart/2005/8/layout/lProcess2"/>
    <dgm:cxn modelId="{3748CF0D-C718-46FA-8BDD-1BA9E7771591}" type="presParOf" srcId="{D340AF1D-7B23-463E-8A9A-AAD5DCD13119}" destId="{2D4723C4-671A-4A18-AEE5-E786F7269280}" srcOrd="1" destOrd="0" presId="urn:microsoft.com/office/officeart/2005/8/layout/lProcess2"/>
    <dgm:cxn modelId="{BC8078F4-B8F6-44D1-8385-0289DD82B931}" type="presParOf" srcId="{D340AF1D-7B23-463E-8A9A-AAD5DCD13119}" destId="{5EF44020-C46F-439A-8037-5C0C162927F4}" srcOrd="2" destOrd="0" presId="urn:microsoft.com/office/officeart/2005/8/layout/lProcess2"/>
    <dgm:cxn modelId="{12EBA34F-AA78-4D75-9377-5F4FDB2945E8}" type="presParOf" srcId="{5EF44020-C46F-439A-8037-5C0C162927F4}" destId="{325C2B42-3A27-46AB-967C-2835B2FE5E9C}" srcOrd="0" destOrd="0" presId="urn:microsoft.com/office/officeart/2005/8/layout/lProcess2"/>
    <dgm:cxn modelId="{2FBBBE56-2671-4E3F-88CB-1A3D015E93B1}" type="presParOf" srcId="{5EF44020-C46F-439A-8037-5C0C162927F4}" destId="{AE6946AF-89DE-43A1-89DB-00C50666A31E}" srcOrd="1" destOrd="0" presId="urn:microsoft.com/office/officeart/2005/8/layout/lProcess2"/>
    <dgm:cxn modelId="{B3FC64D4-0608-44E8-9DE0-0C7EACF8E903}" type="presParOf" srcId="{5EF44020-C46F-439A-8037-5C0C162927F4}" destId="{338E41E1-F6CB-4F4E-881D-FEFF9737FBFC}" srcOrd="2" destOrd="0" presId="urn:microsoft.com/office/officeart/2005/8/layout/lProcess2"/>
    <dgm:cxn modelId="{5A17C53A-6DD0-4E34-8526-7B0DB30EEFE2}" type="presParOf" srcId="{338E41E1-F6CB-4F4E-881D-FEFF9737FBFC}" destId="{6DDA3CB8-9DA4-4F5D-9D93-A54AF42A07F0}" srcOrd="0" destOrd="0" presId="urn:microsoft.com/office/officeart/2005/8/layout/lProcess2"/>
    <dgm:cxn modelId="{91BCE917-2AC8-44F9-8D6A-4BB92F6443FC}" type="presParOf" srcId="{6DDA3CB8-9DA4-4F5D-9D93-A54AF42A07F0}" destId="{EE4FB612-BC0E-423D-9177-D051EC0751EE}" srcOrd="0" destOrd="0" presId="urn:microsoft.com/office/officeart/2005/8/layout/lProcess2"/>
    <dgm:cxn modelId="{5BDD97D3-45DF-463D-9D51-BC20CCC89AB7}" type="presParOf" srcId="{D340AF1D-7B23-463E-8A9A-AAD5DCD13119}" destId="{4F95DE7F-7BFE-47D4-A626-8BCB23E86E55}" srcOrd="3" destOrd="0" presId="urn:microsoft.com/office/officeart/2005/8/layout/lProcess2"/>
    <dgm:cxn modelId="{A5B51387-60D7-4F4B-8937-59E11B28061A}" type="presParOf" srcId="{D340AF1D-7B23-463E-8A9A-AAD5DCD13119}" destId="{7C9CC61F-8329-4E72-AB90-3EEDF377B04E}" srcOrd="4" destOrd="0" presId="urn:microsoft.com/office/officeart/2005/8/layout/lProcess2"/>
    <dgm:cxn modelId="{3640D3B7-DE2D-4DCD-9C18-5A2EF6C14B83}" type="presParOf" srcId="{7C9CC61F-8329-4E72-AB90-3EEDF377B04E}" destId="{CA3ED371-12D8-40FD-8325-2ECA642F2AED}" srcOrd="0" destOrd="0" presId="urn:microsoft.com/office/officeart/2005/8/layout/lProcess2"/>
    <dgm:cxn modelId="{78820934-C7BA-44D9-97E2-CCDE5A48710D}" type="presParOf" srcId="{7C9CC61F-8329-4E72-AB90-3EEDF377B04E}" destId="{8E6484E1-6198-40AA-8246-A1FB14CB3837}" srcOrd="1" destOrd="0" presId="urn:microsoft.com/office/officeart/2005/8/layout/lProcess2"/>
    <dgm:cxn modelId="{231504E8-9B9B-45EE-91DB-EB543EBB5035}" type="presParOf" srcId="{7C9CC61F-8329-4E72-AB90-3EEDF377B04E}" destId="{D2EB15EC-3B59-41B0-86F4-9BDE31B56507}" srcOrd="2" destOrd="0" presId="urn:microsoft.com/office/officeart/2005/8/layout/lProcess2"/>
    <dgm:cxn modelId="{E542E9E7-3BCC-40C8-A65C-E208214C6E61}" type="presParOf" srcId="{D2EB15EC-3B59-41B0-86F4-9BDE31B56507}" destId="{9748D20C-04C1-43B9-8957-404295552102}" srcOrd="0" destOrd="0" presId="urn:microsoft.com/office/officeart/2005/8/layout/lProcess2"/>
    <dgm:cxn modelId="{B90E24D6-39B6-4A01-9862-CFECAD991721}" type="presParOf" srcId="{9748D20C-04C1-43B9-8957-404295552102}" destId="{8884F076-7DD8-4961-ADB5-E4B3FD0885AE}" srcOrd="0" destOrd="0" presId="urn:microsoft.com/office/officeart/2005/8/layout/lProcess2"/>
    <dgm:cxn modelId="{B500E995-48D0-43AF-B34B-4D0EAC191106}" type="presParOf" srcId="{D340AF1D-7B23-463E-8A9A-AAD5DCD13119}" destId="{D0F99183-09B4-4FA6-97E0-C4D1B5365B3B}" srcOrd="5" destOrd="0" presId="urn:microsoft.com/office/officeart/2005/8/layout/lProcess2"/>
    <dgm:cxn modelId="{A6761860-B02F-4DF3-899A-38A791C660F1}" type="presParOf" srcId="{D340AF1D-7B23-463E-8A9A-AAD5DCD13119}" destId="{85F245C8-76B7-400F-B7C6-90B91642DA64}" srcOrd="6" destOrd="0" presId="urn:microsoft.com/office/officeart/2005/8/layout/lProcess2"/>
    <dgm:cxn modelId="{6042B285-CB93-46BF-9DA5-5FA9F73BBCF4}" type="presParOf" srcId="{85F245C8-76B7-400F-B7C6-90B91642DA64}" destId="{8E33FB50-98B9-4B32-84D6-D835F0318256}" srcOrd="0" destOrd="0" presId="urn:microsoft.com/office/officeart/2005/8/layout/lProcess2"/>
    <dgm:cxn modelId="{1DA01EC5-9DCF-496B-8CBA-A311E2AACACE}" type="presParOf" srcId="{85F245C8-76B7-400F-B7C6-90B91642DA64}" destId="{8F520FE4-519C-4C98-ACCD-CEC3D667BEEF}" srcOrd="1" destOrd="0" presId="urn:microsoft.com/office/officeart/2005/8/layout/lProcess2"/>
    <dgm:cxn modelId="{1EEF2178-B70D-4C73-9DCD-35EAB707E4F7}" type="presParOf" srcId="{85F245C8-76B7-400F-B7C6-90B91642DA64}" destId="{C6C9F6F2-936C-46BE-AA20-E51DFB6F12EA}" srcOrd="2" destOrd="0" presId="urn:microsoft.com/office/officeart/2005/8/layout/lProcess2"/>
    <dgm:cxn modelId="{C6866103-8079-476E-89BE-9662D2B0A62D}" type="presParOf" srcId="{C6C9F6F2-936C-46BE-AA20-E51DFB6F12EA}" destId="{A8982EDA-6C75-4E5C-9986-008AA7171DAD}" srcOrd="0" destOrd="0" presId="urn:microsoft.com/office/officeart/2005/8/layout/lProcess2"/>
    <dgm:cxn modelId="{C40828D7-2C52-46D8-83CF-5A7EF06426E1}" type="presParOf" srcId="{A8982EDA-6C75-4E5C-9986-008AA7171DAD}" destId="{0E53A53C-F7B6-4235-BC9E-EB5672B70F2B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FEC4057-BF1A-4A2F-96A0-C8648CFD64F4}" type="doc">
      <dgm:prSet loTypeId="urn:microsoft.com/office/officeart/2005/8/layout/hierarchy3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8030193-CA5D-40AF-85FC-C347FD5DC7E0}">
      <dgm:prSet phldrT="[Text]"/>
      <dgm:spPr/>
      <dgm:t>
        <a:bodyPr/>
        <a:lstStyle/>
        <a:p>
          <a:r>
            <a:rPr lang="en-GB" dirty="0" smtClean="0"/>
            <a:t>Have you used electronic databases to obtain outcome data in trials?</a:t>
          </a:r>
          <a:endParaRPr lang="en-GB" dirty="0"/>
        </a:p>
      </dgm:t>
    </dgm:pt>
    <dgm:pt modelId="{C240473A-14B0-43AB-87FF-8E493BB4A9C7}" type="parTrans" cxnId="{747D9DA4-00DA-4040-A5A6-CD3347FB912A}">
      <dgm:prSet/>
      <dgm:spPr/>
      <dgm:t>
        <a:bodyPr/>
        <a:lstStyle/>
        <a:p>
          <a:endParaRPr lang="en-GB"/>
        </a:p>
      </dgm:t>
    </dgm:pt>
    <dgm:pt modelId="{81FF9D50-0D6F-437A-BA99-772F4C7149AC}" type="sibTrans" cxnId="{747D9DA4-00DA-4040-A5A6-CD3347FB912A}">
      <dgm:prSet/>
      <dgm:spPr/>
      <dgm:t>
        <a:bodyPr/>
        <a:lstStyle/>
        <a:p>
          <a:endParaRPr lang="en-GB"/>
        </a:p>
      </dgm:t>
    </dgm:pt>
    <dgm:pt modelId="{EA53A109-90A7-4CB1-BB31-FD66AE7815CB}">
      <dgm:prSet phldrT="[Text]"/>
      <dgm:spPr/>
      <dgm:t>
        <a:bodyPr/>
        <a:lstStyle/>
        <a:p>
          <a:r>
            <a:rPr lang="en-GB" dirty="0" smtClean="0"/>
            <a:t>Yes: 25 (71%)</a:t>
          </a:r>
          <a:endParaRPr lang="en-GB" dirty="0"/>
        </a:p>
      </dgm:t>
    </dgm:pt>
    <dgm:pt modelId="{FE9E389A-1EFF-4226-82A0-FCE89B8D3B96}" type="parTrans" cxnId="{C0F7DB2F-C3A2-4DF9-859D-394B492F52D0}">
      <dgm:prSet/>
      <dgm:spPr/>
      <dgm:t>
        <a:bodyPr/>
        <a:lstStyle/>
        <a:p>
          <a:endParaRPr lang="en-GB"/>
        </a:p>
      </dgm:t>
    </dgm:pt>
    <dgm:pt modelId="{41C3A78B-38EB-4BA6-8DFE-51AF1164C766}" type="sibTrans" cxnId="{C0F7DB2F-C3A2-4DF9-859D-394B492F52D0}">
      <dgm:prSet/>
      <dgm:spPr/>
      <dgm:t>
        <a:bodyPr/>
        <a:lstStyle/>
        <a:p>
          <a:endParaRPr lang="en-GB"/>
        </a:p>
      </dgm:t>
    </dgm:pt>
    <dgm:pt modelId="{74D5623D-EA22-4F46-8B14-33615107457E}">
      <dgm:prSet phldrT="[Text]"/>
      <dgm:spPr/>
      <dgm:t>
        <a:bodyPr/>
        <a:lstStyle/>
        <a:p>
          <a:r>
            <a:rPr lang="en-GB" dirty="0" smtClean="0"/>
            <a:t>No: 10 (29%)</a:t>
          </a:r>
          <a:endParaRPr lang="en-GB" dirty="0"/>
        </a:p>
      </dgm:t>
    </dgm:pt>
    <dgm:pt modelId="{D21B90DB-19B2-4CC8-976C-EBD52B43CA75}" type="parTrans" cxnId="{CDCFE9F3-571D-480C-8770-E2F950279E2A}">
      <dgm:prSet/>
      <dgm:spPr/>
      <dgm:t>
        <a:bodyPr/>
        <a:lstStyle/>
        <a:p>
          <a:endParaRPr lang="en-GB"/>
        </a:p>
      </dgm:t>
    </dgm:pt>
    <dgm:pt modelId="{9BF5699D-26B0-4F6F-A7BD-9755DCA40EA8}" type="sibTrans" cxnId="{CDCFE9F3-571D-480C-8770-E2F950279E2A}">
      <dgm:prSet/>
      <dgm:spPr/>
      <dgm:t>
        <a:bodyPr/>
        <a:lstStyle/>
        <a:p>
          <a:endParaRPr lang="en-GB"/>
        </a:p>
      </dgm:t>
    </dgm:pt>
    <dgm:pt modelId="{518ABFB1-6A74-492F-81B2-5FEC3E512F7C}" type="pres">
      <dgm:prSet presAssocID="{4FEC4057-BF1A-4A2F-96A0-C8648CFD64F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E9560905-0551-4E53-96AF-41562D29D6AB}" type="pres">
      <dgm:prSet presAssocID="{58030193-CA5D-40AF-85FC-C347FD5DC7E0}" presName="root" presStyleCnt="0"/>
      <dgm:spPr/>
      <dgm:t>
        <a:bodyPr/>
        <a:lstStyle/>
        <a:p>
          <a:endParaRPr lang="en-GB"/>
        </a:p>
      </dgm:t>
    </dgm:pt>
    <dgm:pt modelId="{0778F73F-BEF6-40E1-8156-E8819BEEBE1B}" type="pres">
      <dgm:prSet presAssocID="{58030193-CA5D-40AF-85FC-C347FD5DC7E0}" presName="rootComposite" presStyleCnt="0"/>
      <dgm:spPr/>
      <dgm:t>
        <a:bodyPr/>
        <a:lstStyle/>
        <a:p>
          <a:endParaRPr lang="en-GB"/>
        </a:p>
      </dgm:t>
    </dgm:pt>
    <dgm:pt modelId="{10E5981F-62B9-4A61-A4EF-F261E15FE317}" type="pres">
      <dgm:prSet presAssocID="{58030193-CA5D-40AF-85FC-C347FD5DC7E0}" presName="rootText" presStyleLbl="node1" presStyleIdx="0" presStyleCnt="1" custScaleX="174992"/>
      <dgm:spPr/>
      <dgm:t>
        <a:bodyPr/>
        <a:lstStyle/>
        <a:p>
          <a:endParaRPr lang="en-GB"/>
        </a:p>
      </dgm:t>
    </dgm:pt>
    <dgm:pt modelId="{AD786AA4-2346-48B8-BB68-7B3347421E05}" type="pres">
      <dgm:prSet presAssocID="{58030193-CA5D-40AF-85FC-C347FD5DC7E0}" presName="rootConnector" presStyleLbl="node1" presStyleIdx="0" presStyleCnt="1"/>
      <dgm:spPr/>
      <dgm:t>
        <a:bodyPr/>
        <a:lstStyle/>
        <a:p>
          <a:endParaRPr lang="en-GB"/>
        </a:p>
      </dgm:t>
    </dgm:pt>
    <dgm:pt modelId="{AEB5C3B1-EEF2-4FF8-935B-CC63BE55E0F7}" type="pres">
      <dgm:prSet presAssocID="{58030193-CA5D-40AF-85FC-C347FD5DC7E0}" presName="childShape" presStyleCnt="0"/>
      <dgm:spPr/>
      <dgm:t>
        <a:bodyPr/>
        <a:lstStyle/>
        <a:p>
          <a:endParaRPr lang="en-GB"/>
        </a:p>
      </dgm:t>
    </dgm:pt>
    <dgm:pt modelId="{30B3F603-376F-41CF-AA63-A4CF1EBA95E4}" type="pres">
      <dgm:prSet presAssocID="{FE9E389A-1EFF-4226-82A0-FCE89B8D3B96}" presName="Name13" presStyleLbl="parChTrans1D2" presStyleIdx="0" presStyleCnt="2"/>
      <dgm:spPr/>
      <dgm:t>
        <a:bodyPr/>
        <a:lstStyle/>
        <a:p>
          <a:endParaRPr lang="en-GB"/>
        </a:p>
      </dgm:t>
    </dgm:pt>
    <dgm:pt modelId="{415F9E03-3485-44D3-92CA-48D2780A6830}" type="pres">
      <dgm:prSet presAssocID="{EA53A109-90A7-4CB1-BB31-FD66AE7815CB}" presName="childText" presStyleLbl="bgAcc1" presStyleIdx="0" presStyleCnt="2" custScaleX="17499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9D85350-7D85-4BF6-AA89-EAB7A2CB43C5}" type="pres">
      <dgm:prSet presAssocID="{D21B90DB-19B2-4CC8-976C-EBD52B43CA75}" presName="Name13" presStyleLbl="parChTrans1D2" presStyleIdx="1" presStyleCnt="2"/>
      <dgm:spPr/>
      <dgm:t>
        <a:bodyPr/>
        <a:lstStyle/>
        <a:p>
          <a:endParaRPr lang="en-GB"/>
        </a:p>
      </dgm:t>
    </dgm:pt>
    <dgm:pt modelId="{ABD08E18-FE8E-4F67-9D9F-C80484E922C9}" type="pres">
      <dgm:prSet presAssocID="{74D5623D-EA22-4F46-8B14-33615107457E}" presName="childText" presStyleLbl="bgAcc1" presStyleIdx="1" presStyleCnt="2" custScaleX="17499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0F7DB2F-C3A2-4DF9-859D-394B492F52D0}" srcId="{58030193-CA5D-40AF-85FC-C347FD5DC7E0}" destId="{EA53A109-90A7-4CB1-BB31-FD66AE7815CB}" srcOrd="0" destOrd="0" parTransId="{FE9E389A-1EFF-4226-82A0-FCE89B8D3B96}" sibTransId="{41C3A78B-38EB-4BA6-8DFE-51AF1164C766}"/>
    <dgm:cxn modelId="{A101507C-BB01-487E-95BF-1570FF841285}" type="presOf" srcId="{D21B90DB-19B2-4CC8-976C-EBD52B43CA75}" destId="{A9D85350-7D85-4BF6-AA89-EAB7A2CB43C5}" srcOrd="0" destOrd="0" presId="urn:microsoft.com/office/officeart/2005/8/layout/hierarchy3"/>
    <dgm:cxn modelId="{D01DAF70-0EA2-4C32-B524-4FBE406440B7}" type="presOf" srcId="{EA53A109-90A7-4CB1-BB31-FD66AE7815CB}" destId="{415F9E03-3485-44D3-92CA-48D2780A6830}" srcOrd="0" destOrd="0" presId="urn:microsoft.com/office/officeart/2005/8/layout/hierarchy3"/>
    <dgm:cxn modelId="{9122A581-3F15-4352-8F20-CE8DAE568A20}" type="presOf" srcId="{58030193-CA5D-40AF-85FC-C347FD5DC7E0}" destId="{10E5981F-62B9-4A61-A4EF-F261E15FE317}" srcOrd="0" destOrd="0" presId="urn:microsoft.com/office/officeart/2005/8/layout/hierarchy3"/>
    <dgm:cxn modelId="{747D9DA4-00DA-4040-A5A6-CD3347FB912A}" srcId="{4FEC4057-BF1A-4A2F-96A0-C8648CFD64F4}" destId="{58030193-CA5D-40AF-85FC-C347FD5DC7E0}" srcOrd="0" destOrd="0" parTransId="{C240473A-14B0-43AB-87FF-8E493BB4A9C7}" sibTransId="{81FF9D50-0D6F-437A-BA99-772F4C7149AC}"/>
    <dgm:cxn modelId="{BBF7BD08-891C-40B6-B824-E1BD0585CB50}" type="presOf" srcId="{74D5623D-EA22-4F46-8B14-33615107457E}" destId="{ABD08E18-FE8E-4F67-9D9F-C80484E922C9}" srcOrd="0" destOrd="0" presId="urn:microsoft.com/office/officeart/2005/8/layout/hierarchy3"/>
    <dgm:cxn modelId="{2FCC3981-37D9-4CD6-A070-DD5AFC667EB3}" type="presOf" srcId="{FE9E389A-1EFF-4226-82A0-FCE89B8D3B96}" destId="{30B3F603-376F-41CF-AA63-A4CF1EBA95E4}" srcOrd="0" destOrd="0" presId="urn:microsoft.com/office/officeart/2005/8/layout/hierarchy3"/>
    <dgm:cxn modelId="{6ADEBA71-2E7F-4AA9-B5FC-A125A7507354}" type="presOf" srcId="{58030193-CA5D-40AF-85FC-C347FD5DC7E0}" destId="{AD786AA4-2346-48B8-BB68-7B3347421E05}" srcOrd="1" destOrd="0" presId="urn:microsoft.com/office/officeart/2005/8/layout/hierarchy3"/>
    <dgm:cxn modelId="{CDCFE9F3-571D-480C-8770-E2F950279E2A}" srcId="{58030193-CA5D-40AF-85FC-C347FD5DC7E0}" destId="{74D5623D-EA22-4F46-8B14-33615107457E}" srcOrd="1" destOrd="0" parTransId="{D21B90DB-19B2-4CC8-976C-EBD52B43CA75}" sibTransId="{9BF5699D-26B0-4F6F-A7BD-9755DCA40EA8}"/>
    <dgm:cxn modelId="{0CF40371-5613-4992-AFAE-D446701E6A5B}" type="presOf" srcId="{4FEC4057-BF1A-4A2F-96A0-C8648CFD64F4}" destId="{518ABFB1-6A74-492F-81B2-5FEC3E512F7C}" srcOrd="0" destOrd="0" presId="urn:microsoft.com/office/officeart/2005/8/layout/hierarchy3"/>
    <dgm:cxn modelId="{82F52B74-CFA3-48B2-9BF9-15B535CD67E2}" type="presParOf" srcId="{518ABFB1-6A74-492F-81B2-5FEC3E512F7C}" destId="{E9560905-0551-4E53-96AF-41562D29D6AB}" srcOrd="0" destOrd="0" presId="urn:microsoft.com/office/officeart/2005/8/layout/hierarchy3"/>
    <dgm:cxn modelId="{8774D0A5-E5A9-4A67-B1DA-DD49A6DB2C01}" type="presParOf" srcId="{E9560905-0551-4E53-96AF-41562D29D6AB}" destId="{0778F73F-BEF6-40E1-8156-E8819BEEBE1B}" srcOrd="0" destOrd="0" presId="urn:microsoft.com/office/officeart/2005/8/layout/hierarchy3"/>
    <dgm:cxn modelId="{0F3D673D-E27F-4006-BACA-EB2C51420AFB}" type="presParOf" srcId="{0778F73F-BEF6-40E1-8156-E8819BEEBE1B}" destId="{10E5981F-62B9-4A61-A4EF-F261E15FE317}" srcOrd="0" destOrd="0" presId="urn:microsoft.com/office/officeart/2005/8/layout/hierarchy3"/>
    <dgm:cxn modelId="{F27C1D7B-A408-4945-8A7B-7674B5136F29}" type="presParOf" srcId="{0778F73F-BEF6-40E1-8156-E8819BEEBE1B}" destId="{AD786AA4-2346-48B8-BB68-7B3347421E05}" srcOrd="1" destOrd="0" presId="urn:microsoft.com/office/officeart/2005/8/layout/hierarchy3"/>
    <dgm:cxn modelId="{1BF1463A-90C5-4DFC-AA19-9F8BF4DF1A97}" type="presParOf" srcId="{E9560905-0551-4E53-96AF-41562D29D6AB}" destId="{AEB5C3B1-EEF2-4FF8-935B-CC63BE55E0F7}" srcOrd="1" destOrd="0" presId="urn:microsoft.com/office/officeart/2005/8/layout/hierarchy3"/>
    <dgm:cxn modelId="{9EF20D41-6F10-40CD-B2BD-8269705C877B}" type="presParOf" srcId="{AEB5C3B1-EEF2-4FF8-935B-CC63BE55E0F7}" destId="{30B3F603-376F-41CF-AA63-A4CF1EBA95E4}" srcOrd="0" destOrd="0" presId="urn:microsoft.com/office/officeart/2005/8/layout/hierarchy3"/>
    <dgm:cxn modelId="{A4C81BB2-9C5A-49B4-BC65-94092D72C83F}" type="presParOf" srcId="{AEB5C3B1-EEF2-4FF8-935B-CC63BE55E0F7}" destId="{415F9E03-3485-44D3-92CA-48D2780A6830}" srcOrd="1" destOrd="0" presId="urn:microsoft.com/office/officeart/2005/8/layout/hierarchy3"/>
    <dgm:cxn modelId="{6C873ACB-8735-4D0C-93B3-B743CB35DC09}" type="presParOf" srcId="{AEB5C3B1-EEF2-4FF8-935B-CC63BE55E0F7}" destId="{A9D85350-7D85-4BF6-AA89-EAB7A2CB43C5}" srcOrd="2" destOrd="0" presId="urn:microsoft.com/office/officeart/2005/8/layout/hierarchy3"/>
    <dgm:cxn modelId="{0FCE0440-903C-4460-828E-783E6BF90196}" type="presParOf" srcId="{AEB5C3B1-EEF2-4FF8-935B-CC63BE55E0F7}" destId="{ABD08E18-FE8E-4F67-9D9F-C80484E922C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038B8CE-D069-4C79-A32A-1C79C21DA4DB}" type="doc">
      <dgm:prSet loTypeId="urn:microsoft.com/office/officeart/2005/8/layout/default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B57F76D-0241-4F4C-9F0F-95859DFAA22C}">
      <dgm:prSet/>
      <dgm:spPr/>
      <dgm:t>
        <a:bodyPr/>
        <a:lstStyle/>
        <a:p>
          <a:r>
            <a:rPr lang="en-GB" b="0" i="0" u="none" dirty="0" smtClean="0"/>
            <a:t>Lab Data</a:t>
          </a:r>
          <a:endParaRPr lang="en-GB" dirty="0"/>
        </a:p>
      </dgm:t>
    </dgm:pt>
    <dgm:pt modelId="{59B2CA1E-83E8-48BB-AC34-866A3476E9FA}" type="parTrans" cxnId="{6CA1A6D3-DEDD-447F-8FC4-7EFBD296A990}">
      <dgm:prSet/>
      <dgm:spPr/>
      <dgm:t>
        <a:bodyPr/>
        <a:lstStyle/>
        <a:p>
          <a:endParaRPr lang="en-GB"/>
        </a:p>
      </dgm:t>
    </dgm:pt>
    <dgm:pt modelId="{DD4D4244-BAC4-47D1-8760-731D8028F81A}" type="sibTrans" cxnId="{6CA1A6D3-DEDD-447F-8FC4-7EFBD296A990}">
      <dgm:prSet/>
      <dgm:spPr/>
      <dgm:t>
        <a:bodyPr/>
        <a:lstStyle/>
        <a:p>
          <a:endParaRPr lang="en-GB"/>
        </a:p>
      </dgm:t>
    </dgm:pt>
    <dgm:pt modelId="{AF5BFCAE-6792-440F-AE18-B6B17607922B}">
      <dgm:prSet/>
      <dgm:spPr/>
      <dgm:t>
        <a:bodyPr/>
        <a:lstStyle/>
        <a:p>
          <a:r>
            <a:rPr lang="en-GB" b="0" i="0" u="none" dirty="0" smtClean="0"/>
            <a:t>Health Economics Data</a:t>
          </a:r>
          <a:endParaRPr lang="en-GB" dirty="0"/>
        </a:p>
      </dgm:t>
    </dgm:pt>
    <dgm:pt modelId="{72CD9C3C-1369-4ED0-8FCA-41356D25A77F}" type="parTrans" cxnId="{8030AD96-AA35-47C3-9DA5-4976E93793BB}">
      <dgm:prSet/>
      <dgm:spPr/>
      <dgm:t>
        <a:bodyPr/>
        <a:lstStyle/>
        <a:p>
          <a:endParaRPr lang="en-GB"/>
        </a:p>
      </dgm:t>
    </dgm:pt>
    <dgm:pt modelId="{3737B55B-6222-4C28-BAD5-8FE5EE6E6967}" type="sibTrans" cxnId="{8030AD96-AA35-47C3-9DA5-4976E93793BB}">
      <dgm:prSet/>
      <dgm:spPr/>
      <dgm:t>
        <a:bodyPr/>
        <a:lstStyle/>
        <a:p>
          <a:endParaRPr lang="en-GB"/>
        </a:p>
      </dgm:t>
    </dgm:pt>
    <dgm:pt modelId="{A86B33BD-156F-48E0-8B01-A42DB8A5BF00}">
      <dgm:prSet/>
      <dgm:spPr/>
      <dgm:t>
        <a:bodyPr/>
        <a:lstStyle/>
        <a:p>
          <a:r>
            <a:rPr lang="en-GB" b="0" i="0" u="none" dirty="0" smtClean="0"/>
            <a:t>Death/Mortality Data	</a:t>
          </a:r>
          <a:endParaRPr lang="en-GB" dirty="0"/>
        </a:p>
      </dgm:t>
    </dgm:pt>
    <dgm:pt modelId="{37E565C8-7B4A-4B3F-8032-767A4EA659B3}" type="parTrans" cxnId="{FA7006ED-8EEE-4D30-A632-0903F7E4A4DA}">
      <dgm:prSet/>
      <dgm:spPr/>
      <dgm:t>
        <a:bodyPr/>
        <a:lstStyle/>
        <a:p>
          <a:endParaRPr lang="en-GB"/>
        </a:p>
      </dgm:t>
    </dgm:pt>
    <dgm:pt modelId="{1B913A68-59F8-495D-8A40-D528F8F1D617}" type="sibTrans" cxnId="{FA7006ED-8EEE-4D30-A632-0903F7E4A4DA}">
      <dgm:prSet/>
      <dgm:spPr/>
      <dgm:t>
        <a:bodyPr/>
        <a:lstStyle/>
        <a:p>
          <a:endParaRPr lang="en-GB"/>
        </a:p>
      </dgm:t>
    </dgm:pt>
    <dgm:pt modelId="{79888822-74A6-482A-8C4A-6BCE1A791A04}">
      <dgm:prSet/>
      <dgm:spPr/>
      <dgm:t>
        <a:bodyPr/>
        <a:lstStyle/>
        <a:p>
          <a:r>
            <a:rPr lang="en-GB" b="0" i="0" u="none" dirty="0" smtClean="0"/>
            <a:t>Unscheduled Medical Contact	</a:t>
          </a:r>
          <a:endParaRPr lang="en-GB" dirty="0"/>
        </a:p>
      </dgm:t>
    </dgm:pt>
    <dgm:pt modelId="{7ABCE998-2C00-4665-9663-2DD0CC4DB2C7}" type="parTrans" cxnId="{EEDE6FBD-0BB8-4B87-8375-5FF5264E7DD0}">
      <dgm:prSet/>
      <dgm:spPr/>
      <dgm:t>
        <a:bodyPr/>
        <a:lstStyle/>
        <a:p>
          <a:endParaRPr lang="en-GB"/>
        </a:p>
      </dgm:t>
    </dgm:pt>
    <dgm:pt modelId="{25D8DD72-1C59-401A-A50C-73E9767F6233}" type="sibTrans" cxnId="{EEDE6FBD-0BB8-4B87-8375-5FF5264E7DD0}">
      <dgm:prSet/>
      <dgm:spPr/>
      <dgm:t>
        <a:bodyPr/>
        <a:lstStyle/>
        <a:p>
          <a:endParaRPr lang="en-GB"/>
        </a:p>
      </dgm:t>
    </dgm:pt>
    <dgm:pt modelId="{628C612F-761E-4413-8CA8-CE9BFE7B2078}">
      <dgm:prSet/>
      <dgm:spPr/>
      <dgm:t>
        <a:bodyPr/>
        <a:lstStyle/>
        <a:p>
          <a:r>
            <a:rPr lang="en-GB" b="0" i="0" u="none" dirty="0" smtClean="0"/>
            <a:t>Cancer Data	</a:t>
          </a:r>
          <a:endParaRPr lang="en-GB" dirty="0"/>
        </a:p>
      </dgm:t>
    </dgm:pt>
    <dgm:pt modelId="{C6AC84E7-0AFC-43EF-B746-ABB54C8EC887}" type="parTrans" cxnId="{FCA08D16-701D-4802-B610-C874B7551331}">
      <dgm:prSet/>
      <dgm:spPr/>
      <dgm:t>
        <a:bodyPr/>
        <a:lstStyle/>
        <a:p>
          <a:endParaRPr lang="en-GB"/>
        </a:p>
      </dgm:t>
    </dgm:pt>
    <dgm:pt modelId="{B629C48F-6D26-4FA1-9960-0CBB78458BDE}" type="sibTrans" cxnId="{FCA08D16-701D-4802-B610-C874B7551331}">
      <dgm:prSet/>
      <dgm:spPr/>
      <dgm:t>
        <a:bodyPr/>
        <a:lstStyle/>
        <a:p>
          <a:endParaRPr lang="en-GB"/>
        </a:p>
      </dgm:t>
    </dgm:pt>
    <dgm:pt modelId="{1DC25DBF-30F8-449B-BE7E-310964FE62D4}">
      <dgm:prSet/>
      <dgm:spPr/>
      <dgm:t>
        <a:bodyPr/>
        <a:lstStyle/>
        <a:p>
          <a:r>
            <a:rPr lang="en-GB" b="0" i="0" u="none" dirty="0" smtClean="0"/>
            <a:t>Pregnancy Data	</a:t>
          </a:r>
          <a:endParaRPr lang="en-GB" dirty="0"/>
        </a:p>
      </dgm:t>
    </dgm:pt>
    <dgm:pt modelId="{564525E0-4AB8-4819-BF20-51D6D382DCE9}" type="parTrans" cxnId="{0BCE613B-962F-442C-9D7D-5434212D4A6A}">
      <dgm:prSet/>
      <dgm:spPr/>
      <dgm:t>
        <a:bodyPr/>
        <a:lstStyle/>
        <a:p>
          <a:endParaRPr lang="en-GB"/>
        </a:p>
      </dgm:t>
    </dgm:pt>
    <dgm:pt modelId="{C3E0500B-0D6E-4FF4-97AD-01A25264812F}" type="sibTrans" cxnId="{0BCE613B-962F-442C-9D7D-5434212D4A6A}">
      <dgm:prSet/>
      <dgm:spPr/>
      <dgm:t>
        <a:bodyPr/>
        <a:lstStyle/>
        <a:p>
          <a:endParaRPr lang="en-GB"/>
        </a:p>
      </dgm:t>
    </dgm:pt>
    <dgm:pt modelId="{7C9E0BA7-4D81-4BBB-B970-3D4C78FF6434}">
      <dgm:prSet/>
      <dgm:spPr/>
      <dgm:t>
        <a:bodyPr/>
        <a:lstStyle/>
        <a:p>
          <a:r>
            <a:rPr lang="en-GB" b="0" i="0" u="none" dirty="0" smtClean="0"/>
            <a:t>Hospital Data	</a:t>
          </a:r>
          <a:endParaRPr lang="en-GB" dirty="0"/>
        </a:p>
      </dgm:t>
    </dgm:pt>
    <dgm:pt modelId="{DCED2E27-3399-494E-BBD8-CDB4C3EA3D52}" type="parTrans" cxnId="{867F05AC-1216-4F0C-B536-8F0A187C3B00}">
      <dgm:prSet/>
      <dgm:spPr/>
      <dgm:t>
        <a:bodyPr/>
        <a:lstStyle/>
        <a:p>
          <a:endParaRPr lang="en-GB"/>
        </a:p>
      </dgm:t>
    </dgm:pt>
    <dgm:pt modelId="{1A9AF60F-172D-4A0A-B44D-F60090F4337B}" type="sibTrans" cxnId="{867F05AC-1216-4F0C-B536-8F0A187C3B00}">
      <dgm:prSet/>
      <dgm:spPr/>
      <dgm:t>
        <a:bodyPr/>
        <a:lstStyle/>
        <a:p>
          <a:endParaRPr lang="en-GB"/>
        </a:p>
      </dgm:t>
    </dgm:pt>
    <dgm:pt modelId="{A0F5EE3E-7ED6-4B1F-A0E7-880106D29078}">
      <dgm:prSet/>
      <dgm:spPr/>
      <dgm:t>
        <a:bodyPr/>
        <a:lstStyle/>
        <a:p>
          <a:r>
            <a:rPr lang="en-GB" b="0" i="0" u="none" dirty="0" smtClean="0"/>
            <a:t>Therapeutic Data	</a:t>
          </a:r>
          <a:endParaRPr lang="en-GB" dirty="0"/>
        </a:p>
      </dgm:t>
    </dgm:pt>
    <dgm:pt modelId="{DE409B65-9E65-4F72-A18A-0DD55C98F090}" type="parTrans" cxnId="{0BF42349-F00F-4FEC-B840-0A25E7B12D20}">
      <dgm:prSet/>
      <dgm:spPr/>
      <dgm:t>
        <a:bodyPr/>
        <a:lstStyle/>
        <a:p>
          <a:endParaRPr lang="en-GB"/>
        </a:p>
      </dgm:t>
    </dgm:pt>
    <dgm:pt modelId="{AA72377F-62D1-4466-B030-4D06EDA7B47A}" type="sibTrans" cxnId="{0BF42349-F00F-4FEC-B840-0A25E7B12D20}">
      <dgm:prSet/>
      <dgm:spPr/>
      <dgm:t>
        <a:bodyPr/>
        <a:lstStyle/>
        <a:p>
          <a:endParaRPr lang="en-GB"/>
        </a:p>
      </dgm:t>
    </dgm:pt>
    <dgm:pt modelId="{20D6A67F-BDE8-439F-AC4A-8C52DC3CCA7E}">
      <dgm:prSet/>
      <dgm:spPr/>
      <dgm:t>
        <a:bodyPr/>
        <a:lstStyle/>
        <a:p>
          <a:r>
            <a:rPr lang="en-GB" b="0" i="0" u="none" dirty="0" smtClean="0"/>
            <a:t>Not Specified	</a:t>
          </a:r>
          <a:endParaRPr lang="en-GB" dirty="0"/>
        </a:p>
      </dgm:t>
    </dgm:pt>
    <dgm:pt modelId="{00AFCF48-BF6E-4FF9-8174-F60F46FA2E92}" type="parTrans" cxnId="{4B81FA8E-E98E-4C3A-8595-97DF1AE637D4}">
      <dgm:prSet/>
      <dgm:spPr/>
      <dgm:t>
        <a:bodyPr/>
        <a:lstStyle/>
        <a:p>
          <a:endParaRPr lang="en-GB"/>
        </a:p>
      </dgm:t>
    </dgm:pt>
    <dgm:pt modelId="{667BF238-66C7-4892-B91D-E26F64B33724}" type="sibTrans" cxnId="{4B81FA8E-E98E-4C3A-8595-97DF1AE637D4}">
      <dgm:prSet/>
      <dgm:spPr/>
      <dgm:t>
        <a:bodyPr/>
        <a:lstStyle/>
        <a:p>
          <a:endParaRPr lang="en-GB"/>
        </a:p>
      </dgm:t>
    </dgm:pt>
    <dgm:pt modelId="{4174A8CA-AFE5-4B4D-942C-89EF8414B0E0}">
      <dgm:prSet/>
      <dgm:spPr/>
      <dgm:t>
        <a:bodyPr/>
        <a:lstStyle/>
        <a:p>
          <a:r>
            <a:rPr lang="en-GB" b="0" i="0" u="none" dirty="0" smtClean="0"/>
            <a:t>4</a:t>
          </a:r>
          <a:endParaRPr lang="en-GB" dirty="0"/>
        </a:p>
      </dgm:t>
    </dgm:pt>
    <dgm:pt modelId="{DE18EF42-7134-474B-9366-116BFC22063D}" type="parTrans" cxnId="{01D68793-EA99-4AE9-BE7C-4697E0AB696E}">
      <dgm:prSet/>
      <dgm:spPr/>
      <dgm:t>
        <a:bodyPr/>
        <a:lstStyle/>
        <a:p>
          <a:endParaRPr lang="en-GB"/>
        </a:p>
      </dgm:t>
    </dgm:pt>
    <dgm:pt modelId="{0133581D-3AF7-41B9-B9F9-A3C336BD68CC}" type="sibTrans" cxnId="{01D68793-EA99-4AE9-BE7C-4697E0AB696E}">
      <dgm:prSet/>
      <dgm:spPr/>
      <dgm:t>
        <a:bodyPr/>
        <a:lstStyle/>
        <a:p>
          <a:endParaRPr lang="en-GB"/>
        </a:p>
      </dgm:t>
    </dgm:pt>
    <dgm:pt modelId="{BBE36DDE-7BFC-4E59-AD50-2195DD04BC67}">
      <dgm:prSet/>
      <dgm:spPr/>
      <dgm:t>
        <a:bodyPr/>
        <a:lstStyle/>
        <a:p>
          <a:r>
            <a:rPr lang="en-GB" b="0" i="0" u="none" dirty="0" smtClean="0"/>
            <a:t>2</a:t>
          </a:r>
          <a:endParaRPr lang="en-GB" dirty="0"/>
        </a:p>
      </dgm:t>
    </dgm:pt>
    <dgm:pt modelId="{D71F53BA-6F30-43A4-A391-E8E2E6166C61}" type="parTrans" cxnId="{BD8C33B3-4E32-4695-8A85-4D8464A3E345}">
      <dgm:prSet/>
      <dgm:spPr/>
      <dgm:t>
        <a:bodyPr/>
        <a:lstStyle/>
        <a:p>
          <a:endParaRPr lang="en-GB"/>
        </a:p>
      </dgm:t>
    </dgm:pt>
    <dgm:pt modelId="{D6BE1B5A-700F-4D53-9F91-560ED8309983}" type="sibTrans" cxnId="{BD8C33B3-4E32-4695-8A85-4D8464A3E345}">
      <dgm:prSet/>
      <dgm:spPr/>
      <dgm:t>
        <a:bodyPr/>
        <a:lstStyle/>
        <a:p>
          <a:endParaRPr lang="en-GB"/>
        </a:p>
      </dgm:t>
    </dgm:pt>
    <dgm:pt modelId="{96F2B469-A402-4BFC-9FD5-3C82B4654FD0}">
      <dgm:prSet/>
      <dgm:spPr/>
      <dgm:t>
        <a:bodyPr/>
        <a:lstStyle/>
        <a:p>
          <a:r>
            <a:rPr lang="en-GB" b="0" i="0" u="none" dirty="0" smtClean="0"/>
            <a:t>9</a:t>
          </a:r>
          <a:endParaRPr lang="en-GB" dirty="0"/>
        </a:p>
      </dgm:t>
    </dgm:pt>
    <dgm:pt modelId="{21F695CF-6ADA-435A-8040-36E5257F1CC8}" type="parTrans" cxnId="{CD71BDE5-5CDB-4C92-BE54-5AA04A41C0F7}">
      <dgm:prSet/>
      <dgm:spPr/>
      <dgm:t>
        <a:bodyPr/>
        <a:lstStyle/>
        <a:p>
          <a:endParaRPr lang="en-GB"/>
        </a:p>
      </dgm:t>
    </dgm:pt>
    <dgm:pt modelId="{392FF819-1768-4447-BC83-53C74AACAD02}" type="sibTrans" cxnId="{CD71BDE5-5CDB-4C92-BE54-5AA04A41C0F7}">
      <dgm:prSet/>
      <dgm:spPr/>
      <dgm:t>
        <a:bodyPr/>
        <a:lstStyle/>
        <a:p>
          <a:endParaRPr lang="en-GB"/>
        </a:p>
      </dgm:t>
    </dgm:pt>
    <dgm:pt modelId="{1893EF92-417B-40AE-81EC-C510E3F40078}">
      <dgm:prSet/>
      <dgm:spPr/>
      <dgm:t>
        <a:bodyPr/>
        <a:lstStyle/>
        <a:p>
          <a:r>
            <a:rPr lang="en-GB" b="0" i="0" u="none" dirty="0" smtClean="0"/>
            <a:t>1</a:t>
          </a:r>
          <a:endParaRPr lang="en-GB" dirty="0"/>
        </a:p>
      </dgm:t>
    </dgm:pt>
    <dgm:pt modelId="{0D84C586-FBDF-4505-AF32-6AB7F6BF93CA}" type="parTrans" cxnId="{1970F130-E50E-4FC9-96E5-DAC955128ADB}">
      <dgm:prSet/>
      <dgm:spPr/>
      <dgm:t>
        <a:bodyPr/>
        <a:lstStyle/>
        <a:p>
          <a:endParaRPr lang="en-GB"/>
        </a:p>
      </dgm:t>
    </dgm:pt>
    <dgm:pt modelId="{8BD3A096-80B9-43D4-BDFB-650B8AC22273}" type="sibTrans" cxnId="{1970F130-E50E-4FC9-96E5-DAC955128ADB}">
      <dgm:prSet/>
      <dgm:spPr/>
      <dgm:t>
        <a:bodyPr/>
        <a:lstStyle/>
        <a:p>
          <a:endParaRPr lang="en-GB"/>
        </a:p>
      </dgm:t>
    </dgm:pt>
    <dgm:pt modelId="{13A8E8B3-1AD3-40EF-9825-B0F6521F966B}">
      <dgm:prSet/>
      <dgm:spPr/>
      <dgm:t>
        <a:bodyPr/>
        <a:lstStyle/>
        <a:p>
          <a:r>
            <a:rPr lang="en-GB" b="0" i="0" u="none" dirty="0" smtClean="0"/>
            <a:t>3</a:t>
          </a:r>
          <a:endParaRPr lang="en-GB" dirty="0"/>
        </a:p>
      </dgm:t>
    </dgm:pt>
    <dgm:pt modelId="{4EA391CE-1110-4D2B-9E41-F2BFC6EBEA1A}" type="parTrans" cxnId="{A4BE8B32-E2F0-44B3-85D7-AF72C82482A3}">
      <dgm:prSet/>
      <dgm:spPr/>
      <dgm:t>
        <a:bodyPr/>
        <a:lstStyle/>
        <a:p>
          <a:endParaRPr lang="en-GB"/>
        </a:p>
      </dgm:t>
    </dgm:pt>
    <dgm:pt modelId="{D72B2117-C6C7-4887-AB04-8F25E21A177D}" type="sibTrans" cxnId="{A4BE8B32-E2F0-44B3-85D7-AF72C82482A3}">
      <dgm:prSet/>
      <dgm:spPr/>
      <dgm:t>
        <a:bodyPr/>
        <a:lstStyle/>
        <a:p>
          <a:endParaRPr lang="en-GB"/>
        </a:p>
      </dgm:t>
    </dgm:pt>
    <dgm:pt modelId="{DC651EFA-E250-45DB-A85D-5A85F0407877}">
      <dgm:prSet/>
      <dgm:spPr/>
      <dgm:t>
        <a:bodyPr/>
        <a:lstStyle/>
        <a:p>
          <a:r>
            <a:rPr lang="en-GB" b="0" i="0" u="none" dirty="0" smtClean="0"/>
            <a:t>1</a:t>
          </a:r>
          <a:endParaRPr lang="en-GB" dirty="0"/>
        </a:p>
      </dgm:t>
    </dgm:pt>
    <dgm:pt modelId="{89A4F306-ACC2-4D84-B1C7-A238BE8A4C7D}" type="parTrans" cxnId="{BE60FFD0-C855-4A5A-BF41-574CE3699A0E}">
      <dgm:prSet/>
      <dgm:spPr/>
      <dgm:t>
        <a:bodyPr/>
        <a:lstStyle/>
        <a:p>
          <a:endParaRPr lang="en-GB"/>
        </a:p>
      </dgm:t>
    </dgm:pt>
    <dgm:pt modelId="{3FEE7AF6-A33D-4B9A-80D9-335B739176F5}" type="sibTrans" cxnId="{BE60FFD0-C855-4A5A-BF41-574CE3699A0E}">
      <dgm:prSet/>
      <dgm:spPr/>
      <dgm:t>
        <a:bodyPr/>
        <a:lstStyle/>
        <a:p>
          <a:endParaRPr lang="en-GB"/>
        </a:p>
      </dgm:t>
    </dgm:pt>
    <dgm:pt modelId="{1CD1762D-9B5E-4650-9B03-4BFFE38E6DA1}">
      <dgm:prSet/>
      <dgm:spPr/>
      <dgm:t>
        <a:bodyPr/>
        <a:lstStyle/>
        <a:p>
          <a:r>
            <a:rPr lang="en-GB" b="0" i="0" u="none" dirty="0" smtClean="0"/>
            <a:t>6</a:t>
          </a:r>
          <a:endParaRPr lang="en-GB" dirty="0"/>
        </a:p>
      </dgm:t>
    </dgm:pt>
    <dgm:pt modelId="{749D56CC-AB53-4865-88B2-70B35C8E00B5}" type="parTrans" cxnId="{061FC298-A497-4F69-AB7A-188B9DD0C401}">
      <dgm:prSet/>
      <dgm:spPr/>
      <dgm:t>
        <a:bodyPr/>
        <a:lstStyle/>
        <a:p>
          <a:endParaRPr lang="en-GB"/>
        </a:p>
      </dgm:t>
    </dgm:pt>
    <dgm:pt modelId="{CA8B43E0-860B-4130-AF54-8F5DB6EBA849}" type="sibTrans" cxnId="{061FC298-A497-4F69-AB7A-188B9DD0C401}">
      <dgm:prSet/>
      <dgm:spPr/>
      <dgm:t>
        <a:bodyPr/>
        <a:lstStyle/>
        <a:p>
          <a:endParaRPr lang="en-GB"/>
        </a:p>
      </dgm:t>
    </dgm:pt>
    <dgm:pt modelId="{C58EB5E5-9478-4ACE-AE42-5E32813FAC6F}">
      <dgm:prSet/>
      <dgm:spPr/>
      <dgm:t>
        <a:bodyPr/>
        <a:lstStyle/>
        <a:p>
          <a:r>
            <a:rPr lang="en-GB" b="0" i="0" u="none" dirty="0" smtClean="0"/>
            <a:t>1</a:t>
          </a:r>
          <a:endParaRPr lang="en-GB" dirty="0"/>
        </a:p>
      </dgm:t>
    </dgm:pt>
    <dgm:pt modelId="{80B23BA8-4080-4BD8-9FDD-A3F946581297}" type="parTrans" cxnId="{93283DE8-2D2E-4B35-BF80-83175E07CD0F}">
      <dgm:prSet/>
      <dgm:spPr/>
      <dgm:t>
        <a:bodyPr/>
        <a:lstStyle/>
        <a:p>
          <a:endParaRPr lang="en-GB"/>
        </a:p>
      </dgm:t>
    </dgm:pt>
    <dgm:pt modelId="{31ECE9EF-1CBD-4A51-A8FA-0195C0E76777}" type="sibTrans" cxnId="{93283DE8-2D2E-4B35-BF80-83175E07CD0F}">
      <dgm:prSet/>
      <dgm:spPr/>
      <dgm:t>
        <a:bodyPr/>
        <a:lstStyle/>
        <a:p>
          <a:endParaRPr lang="en-GB"/>
        </a:p>
      </dgm:t>
    </dgm:pt>
    <dgm:pt modelId="{70999660-8A1E-4771-A96B-A1886E7320E5}">
      <dgm:prSet/>
      <dgm:spPr/>
      <dgm:t>
        <a:bodyPr/>
        <a:lstStyle/>
        <a:p>
          <a:r>
            <a:rPr lang="en-GB" b="0" i="0" u="none" dirty="0" smtClean="0"/>
            <a:t>5</a:t>
          </a:r>
          <a:endParaRPr lang="en-GB" dirty="0"/>
        </a:p>
      </dgm:t>
    </dgm:pt>
    <dgm:pt modelId="{136703A0-34CB-424D-A9B8-CC09A833F290}" type="parTrans" cxnId="{5625A800-5582-4E23-9A6D-4F0D07057584}">
      <dgm:prSet/>
      <dgm:spPr/>
      <dgm:t>
        <a:bodyPr/>
        <a:lstStyle/>
        <a:p>
          <a:endParaRPr lang="en-GB"/>
        </a:p>
      </dgm:t>
    </dgm:pt>
    <dgm:pt modelId="{19300553-4C77-4A48-9B30-EBA9CF201508}" type="sibTrans" cxnId="{5625A800-5582-4E23-9A6D-4F0D07057584}">
      <dgm:prSet/>
      <dgm:spPr/>
      <dgm:t>
        <a:bodyPr/>
        <a:lstStyle/>
        <a:p>
          <a:endParaRPr lang="en-GB"/>
        </a:p>
      </dgm:t>
    </dgm:pt>
    <dgm:pt modelId="{F9EC9E6C-A70A-4DB1-94DF-D143AF6C1420}" type="pres">
      <dgm:prSet presAssocID="{0038B8CE-D069-4C79-A32A-1C79C21DA4D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A862354-B161-4B24-8CC5-573B03A7299A}" type="pres">
      <dgm:prSet presAssocID="{DB57F76D-0241-4F4C-9F0F-95859DFAA22C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E895122-96DE-42CF-884E-A32C6749AA74}" type="pres">
      <dgm:prSet presAssocID="{DD4D4244-BAC4-47D1-8760-731D8028F81A}" presName="sibTrans" presStyleCnt="0"/>
      <dgm:spPr/>
      <dgm:t>
        <a:bodyPr/>
        <a:lstStyle/>
        <a:p>
          <a:endParaRPr lang="en-GB"/>
        </a:p>
      </dgm:t>
    </dgm:pt>
    <dgm:pt modelId="{90C7755F-C9E6-455E-BCBF-739DB6E879F1}" type="pres">
      <dgm:prSet presAssocID="{AF5BFCAE-6792-440F-AE18-B6B17607922B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A0AA71E-203B-4CD6-8BA3-1EFD8A774F17}" type="pres">
      <dgm:prSet presAssocID="{3737B55B-6222-4C28-BAD5-8FE5EE6E6967}" presName="sibTrans" presStyleCnt="0"/>
      <dgm:spPr/>
      <dgm:t>
        <a:bodyPr/>
        <a:lstStyle/>
        <a:p>
          <a:endParaRPr lang="en-GB"/>
        </a:p>
      </dgm:t>
    </dgm:pt>
    <dgm:pt modelId="{4EB0A465-79D7-4A73-AE28-9C79CB73B6CB}" type="pres">
      <dgm:prSet presAssocID="{A86B33BD-156F-48E0-8B01-A42DB8A5BF00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2566EC8-1D82-438C-8A41-DA56325FF080}" type="pres">
      <dgm:prSet presAssocID="{1B913A68-59F8-495D-8A40-D528F8F1D617}" presName="sibTrans" presStyleCnt="0"/>
      <dgm:spPr/>
      <dgm:t>
        <a:bodyPr/>
        <a:lstStyle/>
        <a:p>
          <a:endParaRPr lang="en-GB"/>
        </a:p>
      </dgm:t>
    </dgm:pt>
    <dgm:pt modelId="{650F92A3-BBDA-4975-81F4-399D155F2A9C}" type="pres">
      <dgm:prSet presAssocID="{79888822-74A6-482A-8C4A-6BCE1A791A04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FB37943-88CE-4C18-A6E9-78DE24764F42}" type="pres">
      <dgm:prSet presAssocID="{25D8DD72-1C59-401A-A50C-73E9767F6233}" presName="sibTrans" presStyleCnt="0"/>
      <dgm:spPr/>
      <dgm:t>
        <a:bodyPr/>
        <a:lstStyle/>
        <a:p>
          <a:endParaRPr lang="en-GB"/>
        </a:p>
      </dgm:t>
    </dgm:pt>
    <dgm:pt modelId="{ED6CF0F1-04F8-4AC4-B72D-83887DA50D09}" type="pres">
      <dgm:prSet presAssocID="{628C612F-761E-4413-8CA8-CE9BFE7B2078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8A2275F-13D1-46A6-90CF-F1DBF568156A}" type="pres">
      <dgm:prSet presAssocID="{B629C48F-6D26-4FA1-9960-0CBB78458BDE}" presName="sibTrans" presStyleCnt="0"/>
      <dgm:spPr/>
      <dgm:t>
        <a:bodyPr/>
        <a:lstStyle/>
        <a:p>
          <a:endParaRPr lang="en-GB"/>
        </a:p>
      </dgm:t>
    </dgm:pt>
    <dgm:pt modelId="{23EC9B3D-10BB-48AF-8F90-B3AE9290FF78}" type="pres">
      <dgm:prSet presAssocID="{1DC25DBF-30F8-449B-BE7E-310964FE62D4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0045365-F9FE-468F-A672-D96A7E64DF72}" type="pres">
      <dgm:prSet presAssocID="{C3E0500B-0D6E-4FF4-97AD-01A25264812F}" presName="sibTrans" presStyleCnt="0"/>
      <dgm:spPr/>
      <dgm:t>
        <a:bodyPr/>
        <a:lstStyle/>
        <a:p>
          <a:endParaRPr lang="en-GB"/>
        </a:p>
      </dgm:t>
    </dgm:pt>
    <dgm:pt modelId="{0890E8C0-1F2D-4037-9996-2B4C081F93AB}" type="pres">
      <dgm:prSet presAssocID="{7C9E0BA7-4D81-4BBB-B970-3D4C78FF6434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491ACED-75EB-4F01-8476-3751881D2556}" type="pres">
      <dgm:prSet presAssocID="{1A9AF60F-172D-4A0A-B44D-F60090F4337B}" presName="sibTrans" presStyleCnt="0"/>
      <dgm:spPr/>
      <dgm:t>
        <a:bodyPr/>
        <a:lstStyle/>
        <a:p>
          <a:endParaRPr lang="en-GB"/>
        </a:p>
      </dgm:t>
    </dgm:pt>
    <dgm:pt modelId="{AEC0A58F-AEBF-4D7F-82C6-3CAE3662A24E}" type="pres">
      <dgm:prSet presAssocID="{A0F5EE3E-7ED6-4B1F-A0E7-880106D29078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5333ED0-1909-49A4-AF98-8A95BB8028AD}" type="pres">
      <dgm:prSet presAssocID="{AA72377F-62D1-4466-B030-4D06EDA7B47A}" presName="sibTrans" presStyleCnt="0"/>
      <dgm:spPr/>
      <dgm:t>
        <a:bodyPr/>
        <a:lstStyle/>
        <a:p>
          <a:endParaRPr lang="en-GB"/>
        </a:p>
      </dgm:t>
    </dgm:pt>
    <dgm:pt modelId="{C13608E1-472E-4EA6-B1A6-D91A74ACFD63}" type="pres">
      <dgm:prSet presAssocID="{20D6A67F-BDE8-439F-AC4A-8C52DC3CCA7E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71652667-D271-4827-BEC6-C2C533B5C873}" type="presOf" srcId="{96F2B469-A402-4BFC-9FD5-3C82B4654FD0}" destId="{4EB0A465-79D7-4A73-AE28-9C79CB73B6CB}" srcOrd="0" destOrd="1" presId="urn:microsoft.com/office/officeart/2005/8/layout/default"/>
    <dgm:cxn modelId="{25115D38-55CC-486A-8AC2-ACD2DB74945C}" type="presOf" srcId="{1DC25DBF-30F8-449B-BE7E-310964FE62D4}" destId="{23EC9B3D-10BB-48AF-8F90-B3AE9290FF78}" srcOrd="0" destOrd="0" presId="urn:microsoft.com/office/officeart/2005/8/layout/default"/>
    <dgm:cxn modelId="{28938A2D-D32C-49DB-8214-B91D9E937943}" type="presOf" srcId="{1893EF92-417B-40AE-81EC-C510E3F40078}" destId="{650F92A3-BBDA-4975-81F4-399D155F2A9C}" srcOrd="0" destOrd="1" presId="urn:microsoft.com/office/officeart/2005/8/layout/default"/>
    <dgm:cxn modelId="{4B035791-7A0E-4B42-BD8F-A82A9684860B}" type="presOf" srcId="{4174A8CA-AFE5-4B4D-942C-89EF8414B0E0}" destId="{EA862354-B161-4B24-8CC5-573B03A7299A}" srcOrd="0" destOrd="1" presId="urn:microsoft.com/office/officeart/2005/8/layout/default"/>
    <dgm:cxn modelId="{4B81FA8E-E98E-4C3A-8595-97DF1AE637D4}" srcId="{0038B8CE-D069-4C79-A32A-1C79C21DA4DB}" destId="{20D6A67F-BDE8-439F-AC4A-8C52DC3CCA7E}" srcOrd="8" destOrd="0" parTransId="{00AFCF48-BF6E-4FF9-8174-F60F46FA2E92}" sibTransId="{667BF238-66C7-4892-B91D-E26F64B33724}"/>
    <dgm:cxn modelId="{11A7C540-DA8D-4BCC-B569-B16154655768}" type="presOf" srcId="{1CD1762D-9B5E-4650-9B03-4BFFE38E6DA1}" destId="{0890E8C0-1F2D-4037-9996-2B4C081F93AB}" srcOrd="0" destOrd="1" presId="urn:microsoft.com/office/officeart/2005/8/layout/default"/>
    <dgm:cxn modelId="{8BD7F3A8-DA05-436E-B33A-CD89FE2EB6DA}" type="presOf" srcId="{7C9E0BA7-4D81-4BBB-B970-3D4C78FF6434}" destId="{0890E8C0-1F2D-4037-9996-2B4C081F93AB}" srcOrd="0" destOrd="0" presId="urn:microsoft.com/office/officeart/2005/8/layout/default"/>
    <dgm:cxn modelId="{0BCE613B-962F-442C-9D7D-5434212D4A6A}" srcId="{0038B8CE-D069-4C79-A32A-1C79C21DA4DB}" destId="{1DC25DBF-30F8-449B-BE7E-310964FE62D4}" srcOrd="5" destOrd="0" parTransId="{564525E0-4AB8-4819-BF20-51D6D382DCE9}" sibTransId="{C3E0500B-0D6E-4FF4-97AD-01A25264812F}"/>
    <dgm:cxn modelId="{867F05AC-1216-4F0C-B536-8F0A187C3B00}" srcId="{0038B8CE-D069-4C79-A32A-1C79C21DA4DB}" destId="{7C9E0BA7-4D81-4BBB-B970-3D4C78FF6434}" srcOrd="6" destOrd="0" parTransId="{DCED2E27-3399-494E-BBD8-CDB4C3EA3D52}" sibTransId="{1A9AF60F-172D-4A0A-B44D-F60090F4337B}"/>
    <dgm:cxn modelId="{3397D630-4F21-4BE3-9A66-1A90C3DA9329}" type="presOf" srcId="{13A8E8B3-1AD3-40EF-9825-B0F6521F966B}" destId="{ED6CF0F1-04F8-4AC4-B72D-83887DA50D09}" srcOrd="0" destOrd="1" presId="urn:microsoft.com/office/officeart/2005/8/layout/default"/>
    <dgm:cxn modelId="{FCA08D16-701D-4802-B610-C874B7551331}" srcId="{0038B8CE-D069-4C79-A32A-1C79C21DA4DB}" destId="{628C612F-761E-4413-8CA8-CE9BFE7B2078}" srcOrd="4" destOrd="0" parTransId="{C6AC84E7-0AFC-43EF-B746-ABB54C8EC887}" sibTransId="{B629C48F-6D26-4FA1-9960-0CBB78458BDE}"/>
    <dgm:cxn modelId="{8A12A4B3-A355-4555-8658-DD993FC0FD1A}" type="presOf" srcId="{A86B33BD-156F-48E0-8B01-A42DB8A5BF00}" destId="{4EB0A465-79D7-4A73-AE28-9C79CB73B6CB}" srcOrd="0" destOrd="0" presId="urn:microsoft.com/office/officeart/2005/8/layout/default"/>
    <dgm:cxn modelId="{13CAAE40-C539-40D6-95F1-CE3CCAC3BC32}" type="presOf" srcId="{AF5BFCAE-6792-440F-AE18-B6B17607922B}" destId="{90C7755F-C9E6-455E-BCBF-739DB6E879F1}" srcOrd="0" destOrd="0" presId="urn:microsoft.com/office/officeart/2005/8/layout/default"/>
    <dgm:cxn modelId="{1188E6B0-2807-49DA-A6D7-D4B3551228CC}" type="presOf" srcId="{DC651EFA-E250-45DB-A85D-5A85F0407877}" destId="{23EC9B3D-10BB-48AF-8F90-B3AE9290FF78}" srcOrd="0" destOrd="1" presId="urn:microsoft.com/office/officeart/2005/8/layout/default"/>
    <dgm:cxn modelId="{A7CBC85C-F846-4434-89D3-C6A31EB8A5AB}" type="presOf" srcId="{DB57F76D-0241-4F4C-9F0F-95859DFAA22C}" destId="{EA862354-B161-4B24-8CC5-573B03A7299A}" srcOrd="0" destOrd="0" presId="urn:microsoft.com/office/officeart/2005/8/layout/default"/>
    <dgm:cxn modelId="{8030AD96-AA35-47C3-9DA5-4976E93793BB}" srcId="{0038B8CE-D069-4C79-A32A-1C79C21DA4DB}" destId="{AF5BFCAE-6792-440F-AE18-B6B17607922B}" srcOrd="1" destOrd="0" parTransId="{72CD9C3C-1369-4ED0-8FCA-41356D25A77F}" sibTransId="{3737B55B-6222-4C28-BAD5-8FE5EE6E6967}"/>
    <dgm:cxn modelId="{7573CE5B-0751-4BDA-B507-CF9032277ABB}" type="presOf" srcId="{C58EB5E5-9478-4ACE-AE42-5E32813FAC6F}" destId="{AEC0A58F-AEBF-4D7F-82C6-3CAE3662A24E}" srcOrd="0" destOrd="1" presId="urn:microsoft.com/office/officeart/2005/8/layout/default"/>
    <dgm:cxn modelId="{DD87012D-266D-4374-B570-B983B1D03A9F}" type="presOf" srcId="{20D6A67F-BDE8-439F-AC4A-8C52DC3CCA7E}" destId="{C13608E1-472E-4EA6-B1A6-D91A74ACFD63}" srcOrd="0" destOrd="0" presId="urn:microsoft.com/office/officeart/2005/8/layout/default"/>
    <dgm:cxn modelId="{0BF42349-F00F-4FEC-B840-0A25E7B12D20}" srcId="{0038B8CE-D069-4C79-A32A-1C79C21DA4DB}" destId="{A0F5EE3E-7ED6-4B1F-A0E7-880106D29078}" srcOrd="7" destOrd="0" parTransId="{DE409B65-9E65-4F72-A18A-0DD55C98F090}" sibTransId="{AA72377F-62D1-4466-B030-4D06EDA7B47A}"/>
    <dgm:cxn modelId="{6CA1A6D3-DEDD-447F-8FC4-7EFBD296A990}" srcId="{0038B8CE-D069-4C79-A32A-1C79C21DA4DB}" destId="{DB57F76D-0241-4F4C-9F0F-95859DFAA22C}" srcOrd="0" destOrd="0" parTransId="{59B2CA1E-83E8-48BB-AC34-866A3476E9FA}" sibTransId="{DD4D4244-BAC4-47D1-8760-731D8028F81A}"/>
    <dgm:cxn modelId="{5625A800-5582-4E23-9A6D-4F0D07057584}" srcId="{20D6A67F-BDE8-439F-AC4A-8C52DC3CCA7E}" destId="{70999660-8A1E-4771-A96B-A1886E7320E5}" srcOrd="0" destOrd="0" parTransId="{136703A0-34CB-424D-A9B8-CC09A833F290}" sibTransId="{19300553-4C77-4A48-9B30-EBA9CF201508}"/>
    <dgm:cxn modelId="{CF05E52A-27D2-4A2B-9DDC-64DCAAE8BA78}" type="presOf" srcId="{BBE36DDE-7BFC-4E59-AD50-2195DD04BC67}" destId="{90C7755F-C9E6-455E-BCBF-739DB6E879F1}" srcOrd="0" destOrd="1" presId="urn:microsoft.com/office/officeart/2005/8/layout/default"/>
    <dgm:cxn modelId="{F68CCDB7-36EB-48D0-B2D2-95B8156CF35A}" type="presOf" srcId="{628C612F-761E-4413-8CA8-CE9BFE7B2078}" destId="{ED6CF0F1-04F8-4AC4-B72D-83887DA50D09}" srcOrd="0" destOrd="0" presId="urn:microsoft.com/office/officeart/2005/8/layout/default"/>
    <dgm:cxn modelId="{BE60FFD0-C855-4A5A-BF41-574CE3699A0E}" srcId="{1DC25DBF-30F8-449B-BE7E-310964FE62D4}" destId="{DC651EFA-E250-45DB-A85D-5A85F0407877}" srcOrd="0" destOrd="0" parTransId="{89A4F306-ACC2-4D84-B1C7-A238BE8A4C7D}" sibTransId="{3FEE7AF6-A33D-4B9A-80D9-335B739176F5}"/>
    <dgm:cxn modelId="{EEDE6FBD-0BB8-4B87-8375-5FF5264E7DD0}" srcId="{0038B8CE-D069-4C79-A32A-1C79C21DA4DB}" destId="{79888822-74A6-482A-8C4A-6BCE1A791A04}" srcOrd="3" destOrd="0" parTransId="{7ABCE998-2C00-4665-9663-2DD0CC4DB2C7}" sibTransId="{25D8DD72-1C59-401A-A50C-73E9767F6233}"/>
    <dgm:cxn modelId="{01D68793-EA99-4AE9-BE7C-4697E0AB696E}" srcId="{DB57F76D-0241-4F4C-9F0F-95859DFAA22C}" destId="{4174A8CA-AFE5-4B4D-942C-89EF8414B0E0}" srcOrd="0" destOrd="0" parTransId="{DE18EF42-7134-474B-9366-116BFC22063D}" sibTransId="{0133581D-3AF7-41B9-B9F9-A3C336BD68CC}"/>
    <dgm:cxn modelId="{91C54597-B2E1-49B8-880F-E8630E4C27C9}" type="presOf" srcId="{79888822-74A6-482A-8C4A-6BCE1A791A04}" destId="{650F92A3-BBDA-4975-81F4-399D155F2A9C}" srcOrd="0" destOrd="0" presId="urn:microsoft.com/office/officeart/2005/8/layout/default"/>
    <dgm:cxn modelId="{BD8C33B3-4E32-4695-8A85-4D8464A3E345}" srcId="{AF5BFCAE-6792-440F-AE18-B6B17607922B}" destId="{BBE36DDE-7BFC-4E59-AD50-2195DD04BC67}" srcOrd="0" destOrd="0" parTransId="{D71F53BA-6F30-43A4-A391-E8E2E6166C61}" sibTransId="{D6BE1B5A-700F-4D53-9F91-560ED8309983}"/>
    <dgm:cxn modelId="{1970F130-E50E-4FC9-96E5-DAC955128ADB}" srcId="{79888822-74A6-482A-8C4A-6BCE1A791A04}" destId="{1893EF92-417B-40AE-81EC-C510E3F40078}" srcOrd="0" destOrd="0" parTransId="{0D84C586-FBDF-4505-AF32-6AB7F6BF93CA}" sibTransId="{8BD3A096-80B9-43D4-BDFB-650B8AC22273}"/>
    <dgm:cxn modelId="{CCA516CD-7EEB-464D-9F93-DB1D5E8CC025}" type="presOf" srcId="{A0F5EE3E-7ED6-4B1F-A0E7-880106D29078}" destId="{AEC0A58F-AEBF-4D7F-82C6-3CAE3662A24E}" srcOrd="0" destOrd="0" presId="urn:microsoft.com/office/officeart/2005/8/layout/default"/>
    <dgm:cxn modelId="{1F3F64A2-17B0-4457-87A5-39490E2321AC}" type="presOf" srcId="{0038B8CE-D069-4C79-A32A-1C79C21DA4DB}" destId="{F9EC9E6C-A70A-4DB1-94DF-D143AF6C1420}" srcOrd="0" destOrd="0" presId="urn:microsoft.com/office/officeart/2005/8/layout/default"/>
    <dgm:cxn modelId="{061FC298-A497-4F69-AB7A-188B9DD0C401}" srcId="{7C9E0BA7-4D81-4BBB-B970-3D4C78FF6434}" destId="{1CD1762D-9B5E-4650-9B03-4BFFE38E6DA1}" srcOrd="0" destOrd="0" parTransId="{749D56CC-AB53-4865-88B2-70B35C8E00B5}" sibTransId="{CA8B43E0-860B-4130-AF54-8F5DB6EBA849}"/>
    <dgm:cxn modelId="{227AD119-B303-4747-879E-495DACCDC3A8}" type="presOf" srcId="{70999660-8A1E-4771-A96B-A1886E7320E5}" destId="{C13608E1-472E-4EA6-B1A6-D91A74ACFD63}" srcOrd="0" destOrd="1" presId="urn:microsoft.com/office/officeart/2005/8/layout/default"/>
    <dgm:cxn modelId="{A4BE8B32-E2F0-44B3-85D7-AF72C82482A3}" srcId="{628C612F-761E-4413-8CA8-CE9BFE7B2078}" destId="{13A8E8B3-1AD3-40EF-9825-B0F6521F966B}" srcOrd="0" destOrd="0" parTransId="{4EA391CE-1110-4D2B-9E41-F2BFC6EBEA1A}" sibTransId="{D72B2117-C6C7-4887-AB04-8F25E21A177D}"/>
    <dgm:cxn modelId="{FA7006ED-8EEE-4D30-A632-0903F7E4A4DA}" srcId="{0038B8CE-D069-4C79-A32A-1C79C21DA4DB}" destId="{A86B33BD-156F-48E0-8B01-A42DB8A5BF00}" srcOrd="2" destOrd="0" parTransId="{37E565C8-7B4A-4B3F-8032-767A4EA659B3}" sibTransId="{1B913A68-59F8-495D-8A40-D528F8F1D617}"/>
    <dgm:cxn modelId="{CD71BDE5-5CDB-4C92-BE54-5AA04A41C0F7}" srcId="{A86B33BD-156F-48E0-8B01-A42DB8A5BF00}" destId="{96F2B469-A402-4BFC-9FD5-3C82B4654FD0}" srcOrd="0" destOrd="0" parTransId="{21F695CF-6ADA-435A-8040-36E5257F1CC8}" sibTransId="{392FF819-1768-4447-BC83-53C74AACAD02}"/>
    <dgm:cxn modelId="{93283DE8-2D2E-4B35-BF80-83175E07CD0F}" srcId="{A0F5EE3E-7ED6-4B1F-A0E7-880106D29078}" destId="{C58EB5E5-9478-4ACE-AE42-5E32813FAC6F}" srcOrd="0" destOrd="0" parTransId="{80B23BA8-4080-4BD8-9FDD-A3F946581297}" sibTransId="{31ECE9EF-1CBD-4A51-A8FA-0195C0E76777}"/>
    <dgm:cxn modelId="{D3FC044B-F68D-4E11-83E7-3CDF558F2F95}" type="presParOf" srcId="{F9EC9E6C-A70A-4DB1-94DF-D143AF6C1420}" destId="{EA862354-B161-4B24-8CC5-573B03A7299A}" srcOrd="0" destOrd="0" presId="urn:microsoft.com/office/officeart/2005/8/layout/default"/>
    <dgm:cxn modelId="{C7BF881F-3FB5-4729-B544-A5BA9611FC0E}" type="presParOf" srcId="{F9EC9E6C-A70A-4DB1-94DF-D143AF6C1420}" destId="{FE895122-96DE-42CF-884E-A32C6749AA74}" srcOrd="1" destOrd="0" presId="urn:microsoft.com/office/officeart/2005/8/layout/default"/>
    <dgm:cxn modelId="{BFA4157B-79B0-4811-98D0-1539D7544672}" type="presParOf" srcId="{F9EC9E6C-A70A-4DB1-94DF-D143AF6C1420}" destId="{90C7755F-C9E6-455E-BCBF-739DB6E879F1}" srcOrd="2" destOrd="0" presId="urn:microsoft.com/office/officeart/2005/8/layout/default"/>
    <dgm:cxn modelId="{72F1DCB0-5261-4345-9005-3B910B7376F2}" type="presParOf" srcId="{F9EC9E6C-A70A-4DB1-94DF-D143AF6C1420}" destId="{BA0AA71E-203B-4CD6-8BA3-1EFD8A774F17}" srcOrd="3" destOrd="0" presId="urn:microsoft.com/office/officeart/2005/8/layout/default"/>
    <dgm:cxn modelId="{02F558DE-5681-4DF3-ABC8-C89392E562F0}" type="presParOf" srcId="{F9EC9E6C-A70A-4DB1-94DF-D143AF6C1420}" destId="{4EB0A465-79D7-4A73-AE28-9C79CB73B6CB}" srcOrd="4" destOrd="0" presId="urn:microsoft.com/office/officeart/2005/8/layout/default"/>
    <dgm:cxn modelId="{59898AF0-618D-42A6-91D5-C7F9136A1262}" type="presParOf" srcId="{F9EC9E6C-A70A-4DB1-94DF-D143AF6C1420}" destId="{02566EC8-1D82-438C-8A41-DA56325FF080}" srcOrd="5" destOrd="0" presId="urn:microsoft.com/office/officeart/2005/8/layout/default"/>
    <dgm:cxn modelId="{B588E6D3-2150-4791-B2F9-9F3718B5E488}" type="presParOf" srcId="{F9EC9E6C-A70A-4DB1-94DF-D143AF6C1420}" destId="{650F92A3-BBDA-4975-81F4-399D155F2A9C}" srcOrd="6" destOrd="0" presId="urn:microsoft.com/office/officeart/2005/8/layout/default"/>
    <dgm:cxn modelId="{66C3B148-4E64-4554-AFC2-118A4DECDE2B}" type="presParOf" srcId="{F9EC9E6C-A70A-4DB1-94DF-D143AF6C1420}" destId="{FFB37943-88CE-4C18-A6E9-78DE24764F42}" srcOrd="7" destOrd="0" presId="urn:microsoft.com/office/officeart/2005/8/layout/default"/>
    <dgm:cxn modelId="{064FC2EE-B016-42F4-B4E5-E842F2C883B9}" type="presParOf" srcId="{F9EC9E6C-A70A-4DB1-94DF-D143AF6C1420}" destId="{ED6CF0F1-04F8-4AC4-B72D-83887DA50D09}" srcOrd="8" destOrd="0" presId="urn:microsoft.com/office/officeart/2005/8/layout/default"/>
    <dgm:cxn modelId="{A3D3C62A-E95E-4441-B4D2-DE926E9847AB}" type="presParOf" srcId="{F9EC9E6C-A70A-4DB1-94DF-D143AF6C1420}" destId="{48A2275F-13D1-46A6-90CF-F1DBF568156A}" srcOrd="9" destOrd="0" presId="urn:microsoft.com/office/officeart/2005/8/layout/default"/>
    <dgm:cxn modelId="{8EE963A2-DEB4-47FA-8A74-9826956A154F}" type="presParOf" srcId="{F9EC9E6C-A70A-4DB1-94DF-D143AF6C1420}" destId="{23EC9B3D-10BB-48AF-8F90-B3AE9290FF78}" srcOrd="10" destOrd="0" presId="urn:microsoft.com/office/officeart/2005/8/layout/default"/>
    <dgm:cxn modelId="{578B067B-2949-4904-A840-708796FA880E}" type="presParOf" srcId="{F9EC9E6C-A70A-4DB1-94DF-D143AF6C1420}" destId="{D0045365-F9FE-468F-A672-D96A7E64DF72}" srcOrd="11" destOrd="0" presId="urn:microsoft.com/office/officeart/2005/8/layout/default"/>
    <dgm:cxn modelId="{B895EEB0-5457-41C5-BA4A-4BF9B7EB77FC}" type="presParOf" srcId="{F9EC9E6C-A70A-4DB1-94DF-D143AF6C1420}" destId="{0890E8C0-1F2D-4037-9996-2B4C081F93AB}" srcOrd="12" destOrd="0" presId="urn:microsoft.com/office/officeart/2005/8/layout/default"/>
    <dgm:cxn modelId="{DC0A1F11-3C3A-44DE-BF62-2866D3014779}" type="presParOf" srcId="{F9EC9E6C-A70A-4DB1-94DF-D143AF6C1420}" destId="{8491ACED-75EB-4F01-8476-3751881D2556}" srcOrd="13" destOrd="0" presId="urn:microsoft.com/office/officeart/2005/8/layout/default"/>
    <dgm:cxn modelId="{8C07F1EA-E058-41B8-9F6D-E1C293C94B06}" type="presParOf" srcId="{F9EC9E6C-A70A-4DB1-94DF-D143AF6C1420}" destId="{AEC0A58F-AEBF-4D7F-82C6-3CAE3662A24E}" srcOrd="14" destOrd="0" presId="urn:microsoft.com/office/officeart/2005/8/layout/default"/>
    <dgm:cxn modelId="{68593224-39BD-40E6-81E5-DF2781990930}" type="presParOf" srcId="{F9EC9E6C-A70A-4DB1-94DF-D143AF6C1420}" destId="{75333ED0-1909-49A4-AF98-8A95BB8028AD}" srcOrd="15" destOrd="0" presId="urn:microsoft.com/office/officeart/2005/8/layout/default"/>
    <dgm:cxn modelId="{D49AA1DA-2666-4D08-8CBA-7A3635FDA73A}" type="presParOf" srcId="{F9EC9E6C-A70A-4DB1-94DF-D143AF6C1420}" destId="{C13608E1-472E-4EA6-B1A6-D91A74ACFD63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FEC4057-BF1A-4A2F-96A0-C8648CFD64F4}" type="doc">
      <dgm:prSet loTypeId="urn:microsoft.com/office/officeart/2005/8/layout/hierarchy3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8030193-CA5D-40AF-85FC-C347FD5DC7E0}">
      <dgm:prSet phldrT="[Text]"/>
      <dgm:spPr/>
      <dgm:t>
        <a:bodyPr/>
        <a:lstStyle/>
        <a:p>
          <a:r>
            <a:rPr lang="en-GB" dirty="0" smtClean="0"/>
            <a:t>Was there another source of the same outcome data e.g. paper CRF?</a:t>
          </a:r>
          <a:endParaRPr lang="en-GB" dirty="0"/>
        </a:p>
      </dgm:t>
    </dgm:pt>
    <dgm:pt modelId="{C240473A-14B0-43AB-87FF-8E493BB4A9C7}" type="parTrans" cxnId="{747D9DA4-00DA-4040-A5A6-CD3347FB912A}">
      <dgm:prSet/>
      <dgm:spPr/>
      <dgm:t>
        <a:bodyPr/>
        <a:lstStyle/>
        <a:p>
          <a:endParaRPr lang="en-GB"/>
        </a:p>
      </dgm:t>
    </dgm:pt>
    <dgm:pt modelId="{81FF9D50-0D6F-437A-BA99-772F4C7149AC}" type="sibTrans" cxnId="{747D9DA4-00DA-4040-A5A6-CD3347FB912A}">
      <dgm:prSet/>
      <dgm:spPr/>
      <dgm:t>
        <a:bodyPr/>
        <a:lstStyle/>
        <a:p>
          <a:endParaRPr lang="en-GB"/>
        </a:p>
      </dgm:t>
    </dgm:pt>
    <dgm:pt modelId="{EA53A109-90A7-4CB1-BB31-FD66AE7815CB}">
      <dgm:prSet phldrT="[Text]" custT="1"/>
      <dgm:spPr/>
      <dgm:t>
        <a:bodyPr/>
        <a:lstStyle/>
        <a:p>
          <a:r>
            <a:rPr lang="en-GB" sz="3600" dirty="0" smtClean="0"/>
            <a:t>Yes: 18 (72%)</a:t>
          </a:r>
          <a:endParaRPr lang="en-GB" sz="3600" dirty="0"/>
        </a:p>
      </dgm:t>
    </dgm:pt>
    <dgm:pt modelId="{FE9E389A-1EFF-4226-82A0-FCE89B8D3B96}" type="parTrans" cxnId="{C0F7DB2F-C3A2-4DF9-859D-394B492F52D0}">
      <dgm:prSet/>
      <dgm:spPr/>
      <dgm:t>
        <a:bodyPr/>
        <a:lstStyle/>
        <a:p>
          <a:endParaRPr lang="en-GB"/>
        </a:p>
      </dgm:t>
    </dgm:pt>
    <dgm:pt modelId="{41C3A78B-38EB-4BA6-8DFE-51AF1164C766}" type="sibTrans" cxnId="{C0F7DB2F-C3A2-4DF9-859D-394B492F52D0}">
      <dgm:prSet/>
      <dgm:spPr/>
      <dgm:t>
        <a:bodyPr/>
        <a:lstStyle/>
        <a:p>
          <a:endParaRPr lang="en-GB"/>
        </a:p>
      </dgm:t>
    </dgm:pt>
    <dgm:pt modelId="{74D5623D-EA22-4F46-8B14-33615107457E}">
      <dgm:prSet phldrT="[Text]" custT="1"/>
      <dgm:spPr/>
      <dgm:t>
        <a:bodyPr/>
        <a:lstStyle/>
        <a:p>
          <a:r>
            <a:rPr lang="en-GB" sz="3600" dirty="0" smtClean="0"/>
            <a:t>No: 7 (28%)</a:t>
          </a:r>
          <a:endParaRPr lang="en-GB" sz="3600" dirty="0"/>
        </a:p>
      </dgm:t>
    </dgm:pt>
    <dgm:pt modelId="{D21B90DB-19B2-4CC8-976C-EBD52B43CA75}" type="parTrans" cxnId="{CDCFE9F3-571D-480C-8770-E2F950279E2A}">
      <dgm:prSet/>
      <dgm:spPr/>
      <dgm:t>
        <a:bodyPr/>
        <a:lstStyle/>
        <a:p>
          <a:endParaRPr lang="en-GB"/>
        </a:p>
      </dgm:t>
    </dgm:pt>
    <dgm:pt modelId="{9BF5699D-26B0-4F6F-A7BD-9755DCA40EA8}" type="sibTrans" cxnId="{CDCFE9F3-571D-480C-8770-E2F950279E2A}">
      <dgm:prSet/>
      <dgm:spPr/>
      <dgm:t>
        <a:bodyPr/>
        <a:lstStyle/>
        <a:p>
          <a:endParaRPr lang="en-GB"/>
        </a:p>
      </dgm:t>
    </dgm:pt>
    <dgm:pt modelId="{A142641B-551B-4EEA-AC35-39C0C029397E}">
      <dgm:prSet phldrT="[Text]"/>
      <dgm:spPr/>
      <dgm:t>
        <a:bodyPr/>
        <a:lstStyle/>
        <a:p>
          <a:r>
            <a:rPr lang="en-GB" dirty="0" smtClean="0"/>
            <a:t>If Y (to previous question), was there a comparison made to the electronic database?</a:t>
          </a:r>
          <a:endParaRPr lang="en-GB" dirty="0"/>
        </a:p>
      </dgm:t>
    </dgm:pt>
    <dgm:pt modelId="{48FCF227-1EEB-4302-9E84-D4809293E992}" type="sibTrans" cxnId="{D7002F17-0250-4CB2-A35B-E46C48D8F95D}">
      <dgm:prSet/>
      <dgm:spPr/>
      <dgm:t>
        <a:bodyPr/>
        <a:lstStyle/>
        <a:p>
          <a:endParaRPr lang="en-GB"/>
        </a:p>
      </dgm:t>
    </dgm:pt>
    <dgm:pt modelId="{776E63FB-B4F6-4032-9396-36F5EB029A70}" type="parTrans" cxnId="{D7002F17-0250-4CB2-A35B-E46C48D8F95D}">
      <dgm:prSet/>
      <dgm:spPr/>
      <dgm:t>
        <a:bodyPr/>
        <a:lstStyle/>
        <a:p>
          <a:endParaRPr lang="en-GB"/>
        </a:p>
      </dgm:t>
    </dgm:pt>
    <dgm:pt modelId="{D30F36D4-BACE-438C-9CE8-9576B71DC63E}">
      <dgm:prSet phldrT="[Text]" custT="1"/>
      <dgm:spPr/>
      <dgm:t>
        <a:bodyPr/>
        <a:lstStyle/>
        <a:p>
          <a:r>
            <a:rPr lang="en-GB" sz="3600" dirty="0" smtClean="0"/>
            <a:t>Yes: 16 (89%)</a:t>
          </a:r>
          <a:endParaRPr lang="en-GB" sz="3600" dirty="0"/>
        </a:p>
      </dgm:t>
    </dgm:pt>
    <dgm:pt modelId="{9AC4BE0E-4D6C-46A7-93C7-C55EF95293FF}" type="parTrans" cxnId="{31DA844F-DD3D-4005-8580-4024BE93BC65}">
      <dgm:prSet/>
      <dgm:spPr/>
      <dgm:t>
        <a:bodyPr/>
        <a:lstStyle/>
        <a:p>
          <a:endParaRPr lang="en-GB"/>
        </a:p>
      </dgm:t>
    </dgm:pt>
    <dgm:pt modelId="{2A5F904F-DB84-4934-9CF5-B09F7F82741C}" type="sibTrans" cxnId="{31DA844F-DD3D-4005-8580-4024BE93BC65}">
      <dgm:prSet/>
      <dgm:spPr/>
      <dgm:t>
        <a:bodyPr/>
        <a:lstStyle/>
        <a:p>
          <a:endParaRPr lang="en-GB"/>
        </a:p>
      </dgm:t>
    </dgm:pt>
    <dgm:pt modelId="{B0B8A804-DC67-417A-A1CD-68EFF9E9097A}">
      <dgm:prSet phldrT="[Text]" custT="1"/>
      <dgm:spPr/>
      <dgm:t>
        <a:bodyPr/>
        <a:lstStyle/>
        <a:p>
          <a:r>
            <a:rPr lang="en-GB" sz="3600" dirty="0" smtClean="0"/>
            <a:t>No: 2 (11%)</a:t>
          </a:r>
          <a:endParaRPr lang="en-GB" sz="3600" dirty="0"/>
        </a:p>
      </dgm:t>
    </dgm:pt>
    <dgm:pt modelId="{55E8FF39-1CFB-416A-BC7A-D6B2A4BAFDA8}" type="parTrans" cxnId="{0EB8541B-4885-4C6F-A8A0-A5E9D1C4CE29}">
      <dgm:prSet/>
      <dgm:spPr/>
      <dgm:t>
        <a:bodyPr/>
        <a:lstStyle/>
        <a:p>
          <a:endParaRPr lang="en-GB"/>
        </a:p>
      </dgm:t>
    </dgm:pt>
    <dgm:pt modelId="{121F9F9C-25AE-4B9D-A999-50B820700E18}" type="sibTrans" cxnId="{0EB8541B-4885-4C6F-A8A0-A5E9D1C4CE29}">
      <dgm:prSet/>
      <dgm:spPr/>
      <dgm:t>
        <a:bodyPr/>
        <a:lstStyle/>
        <a:p>
          <a:endParaRPr lang="en-GB"/>
        </a:p>
      </dgm:t>
    </dgm:pt>
    <dgm:pt modelId="{518ABFB1-6A74-492F-81B2-5FEC3E512F7C}" type="pres">
      <dgm:prSet presAssocID="{4FEC4057-BF1A-4A2F-96A0-C8648CFD64F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E9560905-0551-4E53-96AF-41562D29D6AB}" type="pres">
      <dgm:prSet presAssocID="{58030193-CA5D-40AF-85FC-C347FD5DC7E0}" presName="root" presStyleCnt="0"/>
      <dgm:spPr/>
      <dgm:t>
        <a:bodyPr/>
        <a:lstStyle/>
        <a:p>
          <a:endParaRPr lang="en-GB"/>
        </a:p>
      </dgm:t>
    </dgm:pt>
    <dgm:pt modelId="{0778F73F-BEF6-40E1-8156-E8819BEEBE1B}" type="pres">
      <dgm:prSet presAssocID="{58030193-CA5D-40AF-85FC-C347FD5DC7E0}" presName="rootComposite" presStyleCnt="0"/>
      <dgm:spPr/>
      <dgm:t>
        <a:bodyPr/>
        <a:lstStyle/>
        <a:p>
          <a:endParaRPr lang="en-GB"/>
        </a:p>
      </dgm:t>
    </dgm:pt>
    <dgm:pt modelId="{10E5981F-62B9-4A61-A4EF-F261E15FE317}" type="pres">
      <dgm:prSet presAssocID="{58030193-CA5D-40AF-85FC-C347FD5DC7E0}" presName="rootText" presStyleLbl="node1" presStyleIdx="0" presStyleCnt="2" custScaleX="136544"/>
      <dgm:spPr/>
      <dgm:t>
        <a:bodyPr/>
        <a:lstStyle/>
        <a:p>
          <a:endParaRPr lang="en-GB"/>
        </a:p>
      </dgm:t>
    </dgm:pt>
    <dgm:pt modelId="{AD786AA4-2346-48B8-BB68-7B3347421E05}" type="pres">
      <dgm:prSet presAssocID="{58030193-CA5D-40AF-85FC-C347FD5DC7E0}" presName="rootConnector" presStyleLbl="node1" presStyleIdx="0" presStyleCnt="2"/>
      <dgm:spPr/>
      <dgm:t>
        <a:bodyPr/>
        <a:lstStyle/>
        <a:p>
          <a:endParaRPr lang="en-GB"/>
        </a:p>
      </dgm:t>
    </dgm:pt>
    <dgm:pt modelId="{AEB5C3B1-EEF2-4FF8-935B-CC63BE55E0F7}" type="pres">
      <dgm:prSet presAssocID="{58030193-CA5D-40AF-85FC-C347FD5DC7E0}" presName="childShape" presStyleCnt="0"/>
      <dgm:spPr/>
      <dgm:t>
        <a:bodyPr/>
        <a:lstStyle/>
        <a:p>
          <a:endParaRPr lang="en-GB"/>
        </a:p>
      </dgm:t>
    </dgm:pt>
    <dgm:pt modelId="{30B3F603-376F-41CF-AA63-A4CF1EBA95E4}" type="pres">
      <dgm:prSet presAssocID="{FE9E389A-1EFF-4226-82A0-FCE89B8D3B96}" presName="Name13" presStyleLbl="parChTrans1D2" presStyleIdx="0" presStyleCnt="4"/>
      <dgm:spPr/>
      <dgm:t>
        <a:bodyPr/>
        <a:lstStyle/>
        <a:p>
          <a:endParaRPr lang="en-GB"/>
        </a:p>
      </dgm:t>
    </dgm:pt>
    <dgm:pt modelId="{415F9E03-3485-44D3-92CA-48D2780A6830}" type="pres">
      <dgm:prSet presAssocID="{EA53A109-90A7-4CB1-BB31-FD66AE7815CB}" presName="childText" presStyleLbl="bgAcc1" presStyleIdx="0" presStyleCnt="4" custScaleX="13654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9D85350-7D85-4BF6-AA89-EAB7A2CB43C5}" type="pres">
      <dgm:prSet presAssocID="{D21B90DB-19B2-4CC8-976C-EBD52B43CA75}" presName="Name13" presStyleLbl="parChTrans1D2" presStyleIdx="1" presStyleCnt="4"/>
      <dgm:spPr/>
      <dgm:t>
        <a:bodyPr/>
        <a:lstStyle/>
        <a:p>
          <a:endParaRPr lang="en-GB"/>
        </a:p>
      </dgm:t>
    </dgm:pt>
    <dgm:pt modelId="{ABD08E18-FE8E-4F67-9D9F-C80484E922C9}" type="pres">
      <dgm:prSet presAssocID="{74D5623D-EA22-4F46-8B14-33615107457E}" presName="childText" presStyleLbl="bgAcc1" presStyleIdx="1" presStyleCnt="4" custScaleX="13654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5271FC9-46BF-4E8C-9D7B-5441FD6072C0}" type="pres">
      <dgm:prSet presAssocID="{A142641B-551B-4EEA-AC35-39C0C029397E}" presName="root" presStyleCnt="0"/>
      <dgm:spPr/>
      <dgm:t>
        <a:bodyPr/>
        <a:lstStyle/>
        <a:p>
          <a:endParaRPr lang="en-GB"/>
        </a:p>
      </dgm:t>
    </dgm:pt>
    <dgm:pt modelId="{ACA1613D-F3FB-477B-8BC1-A2A043514F80}" type="pres">
      <dgm:prSet presAssocID="{A142641B-551B-4EEA-AC35-39C0C029397E}" presName="rootComposite" presStyleCnt="0"/>
      <dgm:spPr/>
      <dgm:t>
        <a:bodyPr/>
        <a:lstStyle/>
        <a:p>
          <a:endParaRPr lang="en-GB"/>
        </a:p>
      </dgm:t>
    </dgm:pt>
    <dgm:pt modelId="{BE702894-3649-4DA9-B21F-73AFF205657A}" type="pres">
      <dgm:prSet presAssocID="{A142641B-551B-4EEA-AC35-39C0C029397E}" presName="rootText" presStyleLbl="node1" presStyleIdx="1" presStyleCnt="2" custScaleX="136544"/>
      <dgm:spPr/>
      <dgm:t>
        <a:bodyPr/>
        <a:lstStyle/>
        <a:p>
          <a:endParaRPr lang="en-GB"/>
        </a:p>
      </dgm:t>
    </dgm:pt>
    <dgm:pt modelId="{807F50DF-C8F9-4C3A-87A2-802B5AE705E4}" type="pres">
      <dgm:prSet presAssocID="{A142641B-551B-4EEA-AC35-39C0C029397E}" presName="rootConnector" presStyleLbl="node1" presStyleIdx="1" presStyleCnt="2"/>
      <dgm:spPr/>
      <dgm:t>
        <a:bodyPr/>
        <a:lstStyle/>
        <a:p>
          <a:endParaRPr lang="en-GB"/>
        </a:p>
      </dgm:t>
    </dgm:pt>
    <dgm:pt modelId="{649B4442-B0BB-46AC-A2DA-C9CE04D56267}" type="pres">
      <dgm:prSet presAssocID="{A142641B-551B-4EEA-AC35-39C0C029397E}" presName="childShape" presStyleCnt="0"/>
      <dgm:spPr/>
      <dgm:t>
        <a:bodyPr/>
        <a:lstStyle/>
        <a:p>
          <a:endParaRPr lang="en-GB"/>
        </a:p>
      </dgm:t>
    </dgm:pt>
    <dgm:pt modelId="{D66BB753-D8BD-49CE-841A-396D89EA6B52}" type="pres">
      <dgm:prSet presAssocID="{9AC4BE0E-4D6C-46A7-93C7-C55EF95293FF}" presName="Name13" presStyleLbl="parChTrans1D2" presStyleIdx="2" presStyleCnt="4"/>
      <dgm:spPr/>
      <dgm:t>
        <a:bodyPr/>
        <a:lstStyle/>
        <a:p>
          <a:endParaRPr lang="en-GB"/>
        </a:p>
      </dgm:t>
    </dgm:pt>
    <dgm:pt modelId="{8F7FB927-CB63-465B-9D76-8582FADC77EC}" type="pres">
      <dgm:prSet presAssocID="{D30F36D4-BACE-438C-9CE8-9576B71DC63E}" presName="childText" presStyleLbl="bgAcc1" presStyleIdx="2" presStyleCnt="4" custScaleX="13654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5261E35-868B-471B-B2EF-3E19EA119508}" type="pres">
      <dgm:prSet presAssocID="{55E8FF39-1CFB-416A-BC7A-D6B2A4BAFDA8}" presName="Name13" presStyleLbl="parChTrans1D2" presStyleIdx="3" presStyleCnt="4"/>
      <dgm:spPr/>
      <dgm:t>
        <a:bodyPr/>
        <a:lstStyle/>
        <a:p>
          <a:endParaRPr lang="en-GB"/>
        </a:p>
      </dgm:t>
    </dgm:pt>
    <dgm:pt modelId="{6F43DDCD-4F27-446B-A92F-99D33D4BC512}" type="pres">
      <dgm:prSet presAssocID="{B0B8A804-DC67-417A-A1CD-68EFF9E9097A}" presName="childText" presStyleLbl="bgAcc1" presStyleIdx="3" presStyleCnt="4" custScaleX="13654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0F7DB2F-C3A2-4DF9-859D-394B492F52D0}" srcId="{58030193-CA5D-40AF-85FC-C347FD5DC7E0}" destId="{EA53A109-90A7-4CB1-BB31-FD66AE7815CB}" srcOrd="0" destOrd="0" parTransId="{FE9E389A-1EFF-4226-82A0-FCE89B8D3B96}" sibTransId="{41C3A78B-38EB-4BA6-8DFE-51AF1164C766}"/>
    <dgm:cxn modelId="{899A8ACC-E346-4421-B68A-A1EDB3B51C05}" type="presOf" srcId="{B0B8A804-DC67-417A-A1CD-68EFF9E9097A}" destId="{6F43DDCD-4F27-446B-A92F-99D33D4BC512}" srcOrd="0" destOrd="0" presId="urn:microsoft.com/office/officeart/2005/8/layout/hierarchy3"/>
    <dgm:cxn modelId="{6C932564-E88E-46EB-9377-5001FB602C56}" type="presOf" srcId="{D21B90DB-19B2-4CC8-976C-EBD52B43CA75}" destId="{A9D85350-7D85-4BF6-AA89-EAB7A2CB43C5}" srcOrd="0" destOrd="0" presId="urn:microsoft.com/office/officeart/2005/8/layout/hierarchy3"/>
    <dgm:cxn modelId="{0EB8541B-4885-4C6F-A8A0-A5E9D1C4CE29}" srcId="{A142641B-551B-4EEA-AC35-39C0C029397E}" destId="{B0B8A804-DC67-417A-A1CD-68EFF9E9097A}" srcOrd="1" destOrd="0" parTransId="{55E8FF39-1CFB-416A-BC7A-D6B2A4BAFDA8}" sibTransId="{121F9F9C-25AE-4B9D-A999-50B820700E18}"/>
    <dgm:cxn modelId="{D7002F17-0250-4CB2-A35B-E46C48D8F95D}" srcId="{4FEC4057-BF1A-4A2F-96A0-C8648CFD64F4}" destId="{A142641B-551B-4EEA-AC35-39C0C029397E}" srcOrd="1" destOrd="0" parTransId="{776E63FB-B4F6-4032-9396-36F5EB029A70}" sibTransId="{48FCF227-1EEB-4302-9E84-D4809293E992}"/>
    <dgm:cxn modelId="{747D9DA4-00DA-4040-A5A6-CD3347FB912A}" srcId="{4FEC4057-BF1A-4A2F-96A0-C8648CFD64F4}" destId="{58030193-CA5D-40AF-85FC-C347FD5DC7E0}" srcOrd="0" destOrd="0" parTransId="{C240473A-14B0-43AB-87FF-8E493BB4A9C7}" sibTransId="{81FF9D50-0D6F-437A-BA99-772F4C7149AC}"/>
    <dgm:cxn modelId="{850A15BC-2B97-4719-B6D8-FEDEA675C769}" type="presOf" srcId="{A142641B-551B-4EEA-AC35-39C0C029397E}" destId="{807F50DF-C8F9-4C3A-87A2-802B5AE705E4}" srcOrd="1" destOrd="0" presId="urn:microsoft.com/office/officeart/2005/8/layout/hierarchy3"/>
    <dgm:cxn modelId="{AF8C7B7A-F88A-427A-9E28-EC782D7FD908}" type="presOf" srcId="{EA53A109-90A7-4CB1-BB31-FD66AE7815CB}" destId="{415F9E03-3485-44D3-92CA-48D2780A6830}" srcOrd="0" destOrd="0" presId="urn:microsoft.com/office/officeart/2005/8/layout/hierarchy3"/>
    <dgm:cxn modelId="{C3515108-3A03-4131-A01F-5ECE7EDA973A}" type="presOf" srcId="{D30F36D4-BACE-438C-9CE8-9576B71DC63E}" destId="{8F7FB927-CB63-465B-9D76-8582FADC77EC}" srcOrd="0" destOrd="0" presId="urn:microsoft.com/office/officeart/2005/8/layout/hierarchy3"/>
    <dgm:cxn modelId="{D9852716-D271-494D-AED6-404CD824676C}" type="presOf" srcId="{4FEC4057-BF1A-4A2F-96A0-C8648CFD64F4}" destId="{518ABFB1-6A74-492F-81B2-5FEC3E512F7C}" srcOrd="0" destOrd="0" presId="urn:microsoft.com/office/officeart/2005/8/layout/hierarchy3"/>
    <dgm:cxn modelId="{60667414-7449-42B9-9588-C40EEB7C3CD8}" type="presOf" srcId="{58030193-CA5D-40AF-85FC-C347FD5DC7E0}" destId="{AD786AA4-2346-48B8-BB68-7B3347421E05}" srcOrd="1" destOrd="0" presId="urn:microsoft.com/office/officeart/2005/8/layout/hierarchy3"/>
    <dgm:cxn modelId="{350909DD-065A-4E7C-8A66-05D0DF7EEE56}" type="presOf" srcId="{74D5623D-EA22-4F46-8B14-33615107457E}" destId="{ABD08E18-FE8E-4F67-9D9F-C80484E922C9}" srcOrd="0" destOrd="0" presId="urn:microsoft.com/office/officeart/2005/8/layout/hierarchy3"/>
    <dgm:cxn modelId="{838D76C2-DFD3-42D2-8054-10A74A77352E}" type="presOf" srcId="{A142641B-551B-4EEA-AC35-39C0C029397E}" destId="{BE702894-3649-4DA9-B21F-73AFF205657A}" srcOrd="0" destOrd="0" presId="urn:microsoft.com/office/officeart/2005/8/layout/hierarchy3"/>
    <dgm:cxn modelId="{6CA8A3FD-CC77-47AD-80E7-81FD86A99E69}" type="presOf" srcId="{55E8FF39-1CFB-416A-BC7A-D6B2A4BAFDA8}" destId="{05261E35-868B-471B-B2EF-3E19EA119508}" srcOrd="0" destOrd="0" presId="urn:microsoft.com/office/officeart/2005/8/layout/hierarchy3"/>
    <dgm:cxn modelId="{31DA844F-DD3D-4005-8580-4024BE93BC65}" srcId="{A142641B-551B-4EEA-AC35-39C0C029397E}" destId="{D30F36D4-BACE-438C-9CE8-9576B71DC63E}" srcOrd="0" destOrd="0" parTransId="{9AC4BE0E-4D6C-46A7-93C7-C55EF95293FF}" sibTransId="{2A5F904F-DB84-4934-9CF5-B09F7F82741C}"/>
    <dgm:cxn modelId="{03DBC911-681B-4587-B145-B6EE87180929}" type="presOf" srcId="{9AC4BE0E-4D6C-46A7-93C7-C55EF95293FF}" destId="{D66BB753-D8BD-49CE-841A-396D89EA6B52}" srcOrd="0" destOrd="0" presId="urn:microsoft.com/office/officeart/2005/8/layout/hierarchy3"/>
    <dgm:cxn modelId="{94A4BCD4-DCD5-459A-A4AA-DAF52F7A65E9}" type="presOf" srcId="{58030193-CA5D-40AF-85FC-C347FD5DC7E0}" destId="{10E5981F-62B9-4A61-A4EF-F261E15FE317}" srcOrd="0" destOrd="0" presId="urn:microsoft.com/office/officeart/2005/8/layout/hierarchy3"/>
    <dgm:cxn modelId="{CDCFE9F3-571D-480C-8770-E2F950279E2A}" srcId="{58030193-CA5D-40AF-85FC-C347FD5DC7E0}" destId="{74D5623D-EA22-4F46-8B14-33615107457E}" srcOrd="1" destOrd="0" parTransId="{D21B90DB-19B2-4CC8-976C-EBD52B43CA75}" sibTransId="{9BF5699D-26B0-4F6F-A7BD-9755DCA40EA8}"/>
    <dgm:cxn modelId="{B7204810-2C42-4FF3-9E9E-D13FEDE1F05E}" type="presOf" srcId="{FE9E389A-1EFF-4226-82A0-FCE89B8D3B96}" destId="{30B3F603-376F-41CF-AA63-A4CF1EBA95E4}" srcOrd="0" destOrd="0" presId="urn:microsoft.com/office/officeart/2005/8/layout/hierarchy3"/>
    <dgm:cxn modelId="{34925D1C-CC8B-440A-A485-865BE26B9CC0}" type="presParOf" srcId="{518ABFB1-6A74-492F-81B2-5FEC3E512F7C}" destId="{E9560905-0551-4E53-96AF-41562D29D6AB}" srcOrd="0" destOrd="0" presId="urn:microsoft.com/office/officeart/2005/8/layout/hierarchy3"/>
    <dgm:cxn modelId="{149D0B07-1B1B-4678-A748-389F8883A9D3}" type="presParOf" srcId="{E9560905-0551-4E53-96AF-41562D29D6AB}" destId="{0778F73F-BEF6-40E1-8156-E8819BEEBE1B}" srcOrd="0" destOrd="0" presId="urn:microsoft.com/office/officeart/2005/8/layout/hierarchy3"/>
    <dgm:cxn modelId="{F6446FB7-2BD5-4535-9EBA-8A0900184E0B}" type="presParOf" srcId="{0778F73F-BEF6-40E1-8156-E8819BEEBE1B}" destId="{10E5981F-62B9-4A61-A4EF-F261E15FE317}" srcOrd="0" destOrd="0" presId="urn:microsoft.com/office/officeart/2005/8/layout/hierarchy3"/>
    <dgm:cxn modelId="{BFF18A8C-1139-480D-B7D9-1A801E8D3359}" type="presParOf" srcId="{0778F73F-BEF6-40E1-8156-E8819BEEBE1B}" destId="{AD786AA4-2346-48B8-BB68-7B3347421E05}" srcOrd="1" destOrd="0" presId="urn:microsoft.com/office/officeart/2005/8/layout/hierarchy3"/>
    <dgm:cxn modelId="{D85CA2CB-3365-4888-A3A1-74E422E7365D}" type="presParOf" srcId="{E9560905-0551-4E53-96AF-41562D29D6AB}" destId="{AEB5C3B1-EEF2-4FF8-935B-CC63BE55E0F7}" srcOrd="1" destOrd="0" presId="urn:microsoft.com/office/officeart/2005/8/layout/hierarchy3"/>
    <dgm:cxn modelId="{D4116C01-C609-432F-9A05-4EFF568742F2}" type="presParOf" srcId="{AEB5C3B1-EEF2-4FF8-935B-CC63BE55E0F7}" destId="{30B3F603-376F-41CF-AA63-A4CF1EBA95E4}" srcOrd="0" destOrd="0" presId="urn:microsoft.com/office/officeart/2005/8/layout/hierarchy3"/>
    <dgm:cxn modelId="{BD772936-A56A-4F34-BA97-EA77202CD610}" type="presParOf" srcId="{AEB5C3B1-EEF2-4FF8-935B-CC63BE55E0F7}" destId="{415F9E03-3485-44D3-92CA-48D2780A6830}" srcOrd="1" destOrd="0" presId="urn:microsoft.com/office/officeart/2005/8/layout/hierarchy3"/>
    <dgm:cxn modelId="{12C8DAC7-9145-41C7-A8CA-7425BB76A646}" type="presParOf" srcId="{AEB5C3B1-EEF2-4FF8-935B-CC63BE55E0F7}" destId="{A9D85350-7D85-4BF6-AA89-EAB7A2CB43C5}" srcOrd="2" destOrd="0" presId="urn:microsoft.com/office/officeart/2005/8/layout/hierarchy3"/>
    <dgm:cxn modelId="{9434CEC7-73ED-4AC4-8EAF-2D6A2F282CD5}" type="presParOf" srcId="{AEB5C3B1-EEF2-4FF8-935B-CC63BE55E0F7}" destId="{ABD08E18-FE8E-4F67-9D9F-C80484E922C9}" srcOrd="3" destOrd="0" presId="urn:microsoft.com/office/officeart/2005/8/layout/hierarchy3"/>
    <dgm:cxn modelId="{26BE6B05-DA1E-4204-81C3-EA6224C42D87}" type="presParOf" srcId="{518ABFB1-6A74-492F-81B2-5FEC3E512F7C}" destId="{25271FC9-46BF-4E8C-9D7B-5441FD6072C0}" srcOrd="1" destOrd="0" presId="urn:microsoft.com/office/officeart/2005/8/layout/hierarchy3"/>
    <dgm:cxn modelId="{53C0AF6F-1DE3-4F23-885F-8EDB37C96F02}" type="presParOf" srcId="{25271FC9-46BF-4E8C-9D7B-5441FD6072C0}" destId="{ACA1613D-F3FB-477B-8BC1-A2A043514F80}" srcOrd="0" destOrd="0" presId="urn:microsoft.com/office/officeart/2005/8/layout/hierarchy3"/>
    <dgm:cxn modelId="{D5E8E4E3-D59D-4DF6-A914-85BE54DB9B96}" type="presParOf" srcId="{ACA1613D-F3FB-477B-8BC1-A2A043514F80}" destId="{BE702894-3649-4DA9-B21F-73AFF205657A}" srcOrd="0" destOrd="0" presId="urn:microsoft.com/office/officeart/2005/8/layout/hierarchy3"/>
    <dgm:cxn modelId="{06086DB5-3501-4C51-A73A-65DB9F5576DA}" type="presParOf" srcId="{ACA1613D-F3FB-477B-8BC1-A2A043514F80}" destId="{807F50DF-C8F9-4C3A-87A2-802B5AE705E4}" srcOrd="1" destOrd="0" presId="urn:microsoft.com/office/officeart/2005/8/layout/hierarchy3"/>
    <dgm:cxn modelId="{E145D695-7968-46D9-B813-7AE2DFDF6FA8}" type="presParOf" srcId="{25271FC9-46BF-4E8C-9D7B-5441FD6072C0}" destId="{649B4442-B0BB-46AC-A2DA-C9CE04D56267}" srcOrd="1" destOrd="0" presId="urn:microsoft.com/office/officeart/2005/8/layout/hierarchy3"/>
    <dgm:cxn modelId="{E9911A7F-2B50-4BAE-88CD-3603D5BFABB7}" type="presParOf" srcId="{649B4442-B0BB-46AC-A2DA-C9CE04D56267}" destId="{D66BB753-D8BD-49CE-841A-396D89EA6B52}" srcOrd="0" destOrd="0" presId="urn:microsoft.com/office/officeart/2005/8/layout/hierarchy3"/>
    <dgm:cxn modelId="{78D4C657-3F3E-4CB0-B9C5-60FFEA245F0C}" type="presParOf" srcId="{649B4442-B0BB-46AC-A2DA-C9CE04D56267}" destId="{8F7FB927-CB63-465B-9D76-8582FADC77EC}" srcOrd="1" destOrd="0" presId="urn:microsoft.com/office/officeart/2005/8/layout/hierarchy3"/>
    <dgm:cxn modelId="{B698886D-E6E2-44CB-A6C9-9D93E5DD8099}" type="presParOf" srcId="{649B4442-B0BB-46AC-A2DA-C9CE04D56267}" destId="{05261E35-868B-471B-B2EF-3E19EA119508}" srcOrd="2" destOrd="0" presId="urn:microsoft.com/office/officeart/2005/8/layout/hierarchy3"/>
    <dgm:cxn modelId="{B48478E4-F902-4C79-8818-7B896BBE5218}" type="presParOf" srcId="{649B4442-B0BB-46AC-A2DA-C9CE04D56267}" destId="{6F43DDCD-4F27-446B-A92F-99D33D4BC512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5E168AD-F3F0-46DB-9AA0-0BFC0E078C5C}" type="doc">
      <dgm:prSet loTypeId="urn:microsoft.com/office/officeart/2005/8/layout/architecture+Icon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723F333-EACD-43F5-A835-994A6AFC86A6}">
      <dgm:prSet phldrT="[Text]"/>
      <dgm:spPr/>
      <dgm:t>
        <a:bodyPr/>
        <a:lstStyle/>
        <a:p>
          <a:r>
            <a:rPr lang="en-GB" dirty="0" smtClean="0"/>
            <a:t>11 responses give details of data comparisons made</a:t>
          </a:r>
          <a:endParaRPr lang="en-GB" dirty="0"/>
        </a:p>
      </dgm:t>
    </dgm:pt>
    <dgm:pt modelId="{0CFE370B-5EA2-459E-B00E-6BA7E32072FA}" type="parTrans" cxnId="{6D67FA91-9BFD-4361-994E-4F8605BD5B1A}">
      <dgm:prSet/>
      <dgm:spPr/>
      <dgm:t>
        <a:bodyPr/>
        <a:lstStyle/>
        <a:p>
          <a:endParaRPr lang="en-GB"/>
        </a:p>
      </dgm:t>
    </dgm:pt>
    <dgm:pt modelId="{43B9FB2F-20EA-4148-A056-0CFEDEA15ADF}" type="sibTrans" cxnId="{6D67FA91-9BFD-4361-994E-4F8605BD5B1A}">
      <dgm:prSet/>
      <dgm:spPr/>
      <dgm:t>
        <a:bodyPr/>
        <a:lstStyle/>
        <a:p>
          <a:endParaRPr lang="en-GB"/>
        </a:p>
      </dgm:t>
    </dgm:pt>
    <dgm:pt modelId="{C094FD87-96AB-4ABF-BD7A-8568F32656B0}" type="pres">
      <dgm:prSet presAssocID="{55E168AD-F3F0-46DB-9AA0-0BFC0E078C5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12897B21-9F8C-4469-9686-3AD9255662E8}" type="pres">
      <dgm:prSet presAssocID="{C723F333-EACD-43F5-A835-994A6AFC86A6}" presName="vertOne" presStyleCnt="0"/>
      <dgm:spPr/>
    </dgm:pt>
    <dgm:pt modelId="{4C5240DC-6146-4A88-B94B-F376B9377577}" type="pres">
      <dgm:prSet presAssocID="{C723F333-EACD-43F5-A835-994A6AFC86A6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13B40C1-D8D0-4EFB-8010-747DCE53E841}" type="pres">
      <dgm:prSet presAssocID="{C723F333-EACD-43F5-A835-994A6AFC86A6}" presName="horzOne" presStyleCnt="0"/>
      <dgm:spPr/>
    </dgm:pt>
  </dgm:ptLst>
  <dgm:cxnLst>
    <dgm:cxn modelId="{EA22FD58-A487-4DB2-98FD-E2AACA1EFE62}" type="presOf" srcId="{55E168AD-F3F0-46DB-9AA0-0BFC0E078C5C}" destId="{C094FD87-96AB-4ABF-BD7A-8568F32656B0}" srcOrd="0" destOrd="0" presId="urn:microsoft.com/office/officeart/2005/8/layout/architecture+Icon"/>
    <dgm:cxn modelId="{6D67FA91-9BFD-4361-994E-4F8605BD5B1A}" srcId="{55E168AD-F3F0-46DB-9AA0-0BFC0E078C5C}" destId="{C723F333-EACD-43F5-A835-994A6AFC86A6}" srcOrd="0" destOrd="0" parTransId="{0CFE370B-5EA2-459E-B00E-6BA7E32072FA}" sibTransId="{43B9FB2F-20EA-4148-A056-0CFEDEA15ADF}"/>
    <dgm:cxn modelId="{CDB5FF4C-0019-4A87-B903-44FE5DD490AA}" type="presOf" srcId="{C723F333-EACD-43F5-A835-994A6AFC86A6}" destId="{4C5240DC-6146-4A88-B94B-F376B9377577}" srcOrd="0" destOrd="0" presId="urn:microsoft.com/office/officeart/2005/8/layout/architecture+Icon"/>
    <dgm:cxn modelId="{6E0470DD-415B-49D5-B960-6A76DAF83484}" type="presParOf" srcId="{C094FD87-96AB-4ABF-BD7A-8568F32656B0}" destId="{12897B21-9F8C-4469-9686-3AD9255662E8}" srcOrd="0" destOrd="0" presId="urn:microsoft.com/office/officeart/2005/8/layout/architecture+Icon"/>
    <dgm:cxn modelId="{1DE42DB2-28B7-4B9E-A1E7-7EBA2EE1D23C}" type="presParOf" srcId="{12897B21-9F8C-4469-9686-3AD9255662E8}" destId="{4C5240DC-6146-4A88-B94B-F376B9377577}" srcOrd="0" destOrd="0" presId="urn:microsoft.com/office/officeart/2005/8/layout/architecture+Icon"/>
    <dgm:cxn modelId="{EDF29068-4849-4513-83E7-36A62E5E6334}" type="presParOf" srcId="{12897B21-9F8C-4469-9686-3AD9255662E8}" destId="{E13B40C1-D8D0-4EFB-8010-747DCE53E841}" srcOrd="1" destOrd="0" presId="urn:microsoft.com/office/officeart/2005/8/layout/architecture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9D1575F-90A9-495D-AC23-9DD6CFA061A3}" type="doc">
      <dgm:prSet loTypeId="urn:microsoft.com/office/officeart/2005/8/layout/default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5677395-4197-4B8D-9E8F-B08C74D70323}">
      <dgm:prSet/>
      <dgm:spPr/>
      <dgm:t>
        <a:bodyPr/>
        <a:lstStyle/>
        <a:p>
          <a:r>
            <a:rPr lang="en-GB" dirty="0" smtClean="0"/>
            <a:t>Accuracy, ease of use</a:t>
          </a:r>
          <a:endParaRPr lang="en-GB" dirty="0"/>
        </a:p>
      </dgm:t>
    </dgm:pt>
    <dgm:pt modelId="{FC72FC52-B35F-4A4D-AEB0-C330EBFB249D}" type="parTrans" cxnId="{B8099B7F-5C5C-4B41-8432-42A1611FB9D2}">
      <dgm:prSet/>
      <dgm:spPr/>
      <dgm:t>
        <a:bodyPr/>
        <a:lstStyle/>
        <a:p>
          <a:endParaRPr lang="en-GB"/>
        </a:p>
      </dgm:t>
    </dgm:pt>
    <dgm:pt modelId="{AE58E533-DFDB-45CB-9923-20EC17D3F9C0}" type="sibTrans" cxnId="{B8099B7F-5C5C-4B41-8432-42A1611FB9D2}">
      <dgm:prSet/>
      <dgm:spPr/>
      <dgm:t>
        <a:bodyPr/>
        <a:lstStyle/>
        <a:p>
          <a:endParaRPr lang="en-GB"/>
        </a:p>
      </dgm:t>
    </dgm:pt>
    <dgm:pt modelId="{A3A7B1E4-0924-4BDC-975B-4529A5B8EF00}">
      <dgm:prSet/>
      <dgm:spPr/>
      <dgm:t>
        <a:bodyPr/>
        <a:lstStyle/>
        <a:p>
          <a:r>
            <a:rPr lang="en-GB" dirty="0" smtClean="0"/>
            <a:t>Allows large numbers of participants to be identified and invited at low cost</a:t>
          </a:r>
          <a:endParaRPr lang="en-GB" dirty="0"/>
        </a:p>
      </dgm:t>
    </dgm:pt>
    <dgm:pt modelId="{1078768B-0FB3-4895-982E-414C44673777}" type="parTrans" cxnId="{87EF9A27-8C38-4B66-BCB0-CE3B29F28662}">
      <dgm:prSet/>
      <dgm:spPr/>
      <dgm:t>
        <a:bodyPr/>
        <a:lstStyle/>
        <a:p>
          <a:endParaRPr lang="en-GB"/>
        </a:p>
      </dgm:t>
    </dgm:pt>
    <dgm:pt modelId="{293413EF-F866-417E-8430-385FDBAA45D5}" type="sibTrans" cxnId="{87EF9A27-8C38-4B66-BCB0-CE3B29F28662}">
      <dgm:prSet/>
      <dgm:spPr/>
      <dgm:t>
        <a:bodyPr/>
        <a:lstStyle/>
        <a:p>
          <a:endParaRPr lang="en-GB"/>
        </a:p>
      </dgm:t>
    </dgm:pt>
    <dgm:pt modelId="{5BC8F9E2-D1D5-4C46-96C1-D38575477421}">
      <dgm:prSet/>
      <dgm:spPr/>
      <dgm:t>
        <a:bodyPr/>
        <a:lstStyle/>
        <a:p>
          <a:r>
            <a:rPr lang="en-GB" dirty="0" smtClean="0"/>
            <a:t>Cheaper to use and less invasive of time of participating centres</a:t>
          </a:r>
          <a:endParaRPr lang="en-GB" dirty="0"/>
        </a:p>
      </dgm:t>
    </dgm:pt>
    <dgm:pt modelId="{43776A91-8D73-49A7-9F40-212F889BC073}" type="parTrans" cxnId="{228EB008-023B-4C51-9475-F7CF63AD2866}">
      <dgm:prSet/>
      <dgm:spPr/>
      <dgm:t>
        <a:bodyPr/>
        <a:lstStyle/>
        <a:p>
          <a:endParaRPr lang="en-GB"/>
        </a:p>
      </dgm:t>
    </dgm:pt>
    <dgm:pt modelId="{58C7E79B-5566-428F-81A9-D530C2190A6E}" type="sibTrans" cxnId="{228EB008-023B-4C51-9475-F7CF63AD2866}">
      <dgm:prSet/>
      <dgm:spPr/>
      <dgm:t>
        <a:bodyPr/>
        <a:lstStyle/>
        <a:p>
          <a:endParaRPr lang="en-GB"/>
        </a:p>
      </dgm:t>
    </dgm:pt>
    <dgm:pt modelId="{2C7BB448-6298-4515-A9CB-12D4AF332A77}">
      <dgm:prSet/>
      <dgm:spPr/>
      <dgm:t>
        <a:bodyPr/>
        <a:lstStyle/>
        <a:p>
          <a:r>
            <a:rPr lang="en-GB" dirty="0" smtClean="0"/>
            <a:t>More reliable than surgeon guess on likely numbers - surgeons over estimate! </a:t>
          </a:r>
          <a:endParaRPr lang="en-GB" dirty="0"/>
        </a:p>
      </dgm:t>
    </dgm:pt>
    <dgm:pt modelId="{4508E52A-443F-4831-89CF-292A82DF9770}" type="parTrans" cxnId="{2A512686-DC4C-4249-901E-BB6B80A3BC10}">
      <dgm:prSet/>
      <dgm:spPr/>
      <dgm:t>
        <a:bodyPr/>
        <a:lstStyle/>
        <a:p>
          <a:endParaRPr lang="en-GB"/>
        </a:p>
      </dgm:t>
    </dgm:pt>
    <dgm:pt modelId="{701DD587-0B22-4708-9E16-52AF17319623}" type="sibTrans" cxnId="{2A512686-DC4C-4249-901E-BB6B80A3BC10}">
      <dgm:prSet/>
      <dgm:spPr/>
      <dgm:t>
        <a:bodyPr/>
        <a:lstStyle/>
        <a:p>
          <a:endParaRPr lang="en-GB"/>
        </a:p>
      </dgm:t>
    </dgm:pt>
    <dgm:pt modelId="{8BE8DB98-C6ED-422A-BF9D-CEFF6530BC68}">
      <dgm:prSet/>
      <dgm:spPr/>
      <dgm:t>
        <a:bodyPr/>
        <a:lstStyle/>
        <a:p>
          <a:r>
            <a:rPr lang="en-GB" dirty="0" smtClean="0"/>
            <a:t>Speed, once access obtained</a:t>
          </a:r>
          <a:endParaRPr lang="en-GB" dirty="0"/>
        </a:p>
      </dgm:t>
    </dgm:pt>
    <dgm:pt modelId="{907EB50E-6750-49F6-99BC-A38536ED9729}" type="parTrans" cxnId="{E7257C85-BBB5-4333-BAE8-E2CF83823E95}">
      <dgm:prSet/>
      <dgm:spPr/>
      <dgm:t>
        <a:bodyPr/>
        <a:lstStyle/>
        <a:p>
          <a:endParaRPr lang="en-GB"/>
        </a:p>
      </dgm:t>
    </dgm:pt>
    <dgm:pt modelId="{84BBB314-CDDB-40CF-AAC4-463DBD2244B2}" type="sibTrans" cxnId="{E7257C85-BBB5-4333-BAE8-E2CF83823E95}">
      <dgm:prSet/>
      <dgm:spPr/>
      <dgm:t>
        <a:bodyPr/>
        <a:lstStyle/>
        <a:p>
          <a:endParaRPr lang="en-GB"/>
        </a:p>
      </dgm:t>
    </dgm:pt>
    <dgm:pt modelId="{4EB081D3-5E17-4FBC-BACF-D32653705821}">
      <dgm:prSet/>
      <dgm:spPr/>
      <dgm:t>
        <a:bodyPr/>
        <a:lstStyle/>
        <a:p>
          <a:r>
            <a:rPr lang="en-GB" dirty="0" smtClean="0"/>
            <a:t>Useful to judge feasibility of doing the research</a:t>
          </a:r>
          <a:endParaRPr lang="en-GB" dirty="0"/>
        </a:p>
      </dgm:t>
    </dgm:pt>
    <dgm:pt modelId="{D415D91E-0DE2-4300-A6DC-7C6D2CFEE5D5}" type="parTrans" cxnId="{B3CB954D-D7A8-43AD-9A19-9A72D63A3092}">
      <dgm:prSet/>
      <dgm:spPr/>
      <dgm:t>
        <a:bodyPr/>
        <a:lstStyle/>
        <a:p>
          <a:endParaRPr lang="en-GB"/>
        </a:p>
      </dgm:t>
    </dgm:pt>
    <dgm:pt modelId="{F2AEE921-F460-4BA8-93AB-82FD9E0B7B4E}" type="sibTrans" cxnId="{B3CB954D-D7A8-43AD-9A19-9A72D63A3092}">
      <dgm:prSet/>
      <dgm:spPr/>
      <dgm:t>
        <a:bodyPr/>
        <a:lstStyle/>
        <a:p>
          <a:endParaRPr lang="en-GB"/>
        </a:p>
      </dgm:t>
    </dgm:pt>
    <dgm:pt modelId="{F212E11D-01D7-4090-A3E9-A6B85820DA7E}">
      <dgm:prSet/>
      <dgm:spPr/>
      <dgm:t>
        <a:bodyPr/>
        <a:lstStyle/>
        <a:p>
          <a:r>
            <a:rPr lang="en-GB" dirty="0" smtClean="0"/>
            <a:t>It has reduced workload of trial unit staff</a:t>
          </a:r>
          <a:endParaRPr lang="en-GB" dirty="0"/>
        </a:p>
      </dgm:t>
    </dgm:pt>
    <dgm:pt modelId="{4FEC00BE-EB44-4E77-BA95-BC4946AE94BA}" type="parTrans" cxnId="{D554B2FA-5F9B-43B4-B02E-EDF6B555EE26}">
      <dgm:prSet/>
      <dgm:spPr/>
      <dgm:t>
        <a:bodyPr/>
        <a:lstStyle/>
        <a:p>
          <a:endParaRPr lang="en-GB"/>
        </a:p>
      </dgm:t>
    </dgm:pt>
    <dgm:pt modelId="{2842F8C6-68EC-4CE6-91A6-216FCCFB0771}" type="sibTrans" cxnId="{D554B2FA-5F9B-43B4-B02E-EDF6B555EE26}">
      <dgm:prSet/>
      <dgm:spPr/>
      <dgm:t>
        <a:bodyPr/>
        <a:lstStyle/>
        <a:p>
          <a:endParaRPr lang="en-GB"/>
        </a:p>
      </dgm:t>
    </dgm:pt>
    <dgm:pt modelId="{B34EDE58-405C-4BF7-B64B-90B5C35B1E01}" type="pres">
      <dgm:prSet presAssocID="{99D1575F-90A9-495D-AC23-9DD6CFA061A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6B9C7A1-0EC9-49CD-B49B-0DA33CFB3EEA}" type="pres">
      <dgm:prSet presAssocID="{85677395-4197-4B8D-9E8F-B08C74D70323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82B3403-0A10-40A5-BFBE-B7F358778725}" type="pres">
      <dgm:prSet presAssocID="{AE58E533-DFDB-45CB-9923-20EC17D3F9C0}" presName="sibTrans" presStyleCnt="0"/>
      <dgm:spPr/>
      <dgm:t>
        <a:bodyPr/>
        <a:lstStyle/>
        <a:p>
          <a:endParaRPr lang="en-GB"/>
        </a:p>
      </dgm:t>
    </dgm:pt>
    <dgm:pt modelId="{076CA4AF-09B1-4435-9C7E-3015D941082F}" type="pres">
      <dgm:prSet presAssocID="{A3A7B1E4-0924-4BDC-975B-4529A5B8EF00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35FF13B-4EC7-49E0-B230-9D3E63D8D4F9}" type="pres">
      <dgm:prSet presAssocID="{293413EF-F866-417E-8430-385FDBAA45D5}" presName="sibTrans" presStyleCnt="0"/>
      <dgm:spPr/>
      <dgm:t>
        <a:bodyPr/>
        <a:lstStyle/>
        <a:p>
          <a:endParaRPr lang="en-GB"/>
        </a:p>
      </dgm:t>
    </dgm:pt>
    <dgm:pt modelId="{E5111067-9BAB-4438-B545-7F99F745CA0C}" type="pres">
      <dgm:prSet presAssocID="{5BC8F9E2-D1D5-4C46-96C1-D38575477421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B9B90A9-49B1-4381-9861-1793FED970A7}" type="pres">
      <dgm:prSet presAssocID="{58C7E79B-5566-428F-81A9-D530C2190A6E}" presName="sibTrans" presStyleCnt="0"/>
      <dgm:spPr/>
      <dgm:t>
        <a:bodyPr/>
        <a:lstStyle/>
        <a:p>
          <a:endParaRPr lang="en-GB"/>
        </a:p>
      </dgm:t>
    </dgm:pt>
    <dgm:pt modelId="{A8E5EB8F-D400-4910-9FE8-50FAA7B3A938}" type="pres">
      <dgm:prSet presAssocID="{2C7BB448-6298-4515-A9CB-12D4AF332A77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2E317C6-F40B-4076-8491-CBFB80438A83}" type="pres">
      <dgm:prSet presAssocID="{701DD587-0B22-4708-9E16-52AF17319623}" presName="sibTrans" presStyleCnt="0"/>
      <dgm:spPr/>
      <dgm:t>
        <a:bodyPr/>
        <a:lstStyle/>
        <a:p>
          <a:endParaRPr lang="en-GB"/>
        </a:p>
      </dgm:t>
    </dgm:pt>
    <dgm:pt modelId="{4A7C43D6-16B4-402E-9A48-6B260EF1B6BB}" type="pres">
      <dgm:prSet presAssocID="{8BE8DB98-C6ED-422A-BF9D-CEFF6530BC68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28A8F9E-472C-4C14-AE75-96EC70720CDB}" type="pres">
      <dgm:prSet presAssocID="{84BBB314-CDDB-40CF-AAC4-463DBD2244B2}" presName="sibTrans" presStyleCnt="0"/>
      <dgm:spPr/>
      <dgm:t>
        <a:bodyPr/>
        <a:lstStyle/>
        <a:p>
          <a:endParaRPr lang="en-GB"/>
        </a:p>
      </dgm:t>
    </dgm:pt>
    <dgm:pt modelId="{40442D56-B11B-4FC8-A0EB-0314A94D9F3F}" type="pres">
      <dgm:prSet presAssocID="{4EB081D3-5E17-4FBC-BACF-D32653705821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24EEE01-8CBD-4BCE-BF93-1FCB95AB8608}" type="pres">
      <dgm:prSet presAssocID="{F2AEE921-F460-4BA8-93AB-82FD9E0B7B4E}" presName="sibTrans" presStyleCnt="0"/>
      <dgm:spPr/>
      <dgm:t>
        <a:bodyPr/>
        <a:lstStyle/>
        <a:p>
          <a:endParaRPr lang="en-GB"/>
        </a:p>
      </dgm:t>
    </dgm:pt>
    <dgm:pt modelId="{D25B7CF7-E20A-44E6-9CE4-F76FBF20CF48}" type="pres">
      <dgm:prSet presAssocID="{F212E11D-01D7-4090-A3E9-A6B85820DA7E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A512686-DC4C-4249-901E-BB6B80A3BC10}" srcId="{99D1575F-90A9-495D-AC23-9DD6CFA061A3}" destId="{2C7BB448-6298-4515-A9CB-12D4AF332A77}" srcOrd="3" destOrd="0" parTransId="{4508E52A-443F-4831-89CF-292A82DF9770}" sibTransId="{701DD587-0B22-4708-9E16-52AF17319623}"/>
    <dgm:cxn modelId="{C57E4389-2403-4F27-885B-F99D2330F8BC}" type="presOf" srcId="{A3A7B1E4-0924-4BDC-975B-4529A5B8EF00}" destId="{076CA4AF-09B1-4435-9C7E-3015D941082F}" srcOrd="0" destOrd="0" presId="urn:microsoft.com/office/officeart/2005/8/layout/default"/>
    <dgm:cxn modelId="{B8099B7F-5C5C-4B41-8432-42A1611FB9D2}" srcId="{99D1575F-90A9-495D-AC23-9DD6CFA061A3}" destId="{85677395-4197-4B8D-9E8F-B08C74D70323}" srcOrd="0" destOrd="0" parTransId="{FC72FC52-B35F-4A4D-AEB0-C330EBFB249D}" sibTransId="{AE58E533-DFDB-45CB-9923-20EC17D3F9C0}"/>
    <dgm:cxn modelId="{CDCEBF0A-393E-46B3-8514-1931AF26C258}" type="presOf" srcId="{4EB081D3-5E17-4FBC-BACF-D32653705821}" destId="{40442D56-B11B-4FC8-A0EB-0314A94D9F3F}" srcOrd="0" destOrd="0" presId="urn:microsoft.com/office/officeart/2005/8/layout/default"/>
    <dgm:cxn modelId="{B3CB954D-D7A8-43AD-9A19-9A72D63A3092}" srcId="{99D1575F-90A9-495D-AC23-9DD6CFA061A3}" destId="{4EB081D3-5E17-4FBC-BACF-D32653705821}" srcOrd="5" destOrd="0" parTransId="{D415D91E-0DE2-4300-A6DC-7C6D2CFEE5D5}" sibTransId="{F2AEE921-F460-4BA8-93AB-82FD9E0B7B4E}"/>
    <dgm:cxn modelId="{A5044B93-B76C-4592-8100-5DA358A81CB1}" type="presOf" srcId="{99D1575F-90A9-495D-AC23-9DD6CFA061A3}" destId="{B34EDE58-405C-4BF7-B64B-90B5C35B1E01}" srcOrd="0" destOrd="0" presId="urn:microsoft.com/office/officeart/2005/8/layout/default"/>
    <dgm:cxn modelId="{00DF592F-14D2-4F09-9A88-7F5AACB15347}" type="presOf" srcId="{F212E11D-01D7-4090-A3E9-A6B85820DA7E}" destId="{D25B7CF7-E20A-44E6-9CE4-F76FBF20CF48}" srcOrd="0" destOrd="0" presId="urn:microsoft.com/office/officeart/2005/8/layout/default"/>
    <dgm:cxn modelId="{D554B2FA-5F9B-43B4-B02E-EDF6B555EE26}" srcId="{99D1575F-90A9-495D-AC23-9DD6CFA061A3}" destId="{F212E11D-01D7-4090-A3E9-A6B85820DA7E}" srcOrd="6" destOrd="0" parTransId="{4FEC00BE-EB44-4E77-BA95-BC4946AE94BA}" sibTransId="{2842F8C6-68EC-4CE6-91A6-216FCCFB0771}"/>
    <dgm:cxn modelId="{E7257C85-BBB5-4333-BAE8-E2CF83823E95}" srcId="{99D1575F-90A9-495D-AC23-9DD6CFA061A3}" destId="{8BE8DB98-C6ED-422A-BF9D-CEFF6530BC68}" srcOrd="4" destOrd="0" parTransId="{907EB50E-6750-49F6-99BC-A38536ED9729}" sibTransId="{84BBB314-CDDB-40CF-AAC4-463DBD2244B2}"/>
    <dgm:cxn modelId="{E2750662-5EE8-4E3F-B8FF-6AFF1F3F7F80}" type="presOf" srcId="{85677395-4197-4B8D-9E8F-B08C74D70323}" destId="{96B9C7A1-0EC9-49CD-B49B-0DA33CFB3EEA}" srcOrd="0" destOrd="0" presId="urn:microsoft.com/office/officeart/2005/8/layout/default"/>
    <dgm:cxn modelId="{87EF9A27-8C38-4B66-BCB0-CE3B29F28662}" srcId="{99D1575F-90A9-495D-AC23-9DD6CFA061A3}" destId="{A3A7B1E4-0924-4BDC-975B-4529A5B8EF00}" srcOrd="1" destOrd="0" parTransId="{1078768B-0FB3-4895-982E-414C44673777}" sibTransId="{293413EF-F866-417E-8430-385FDBAA45D5}"/>
    <dgm:cxn modelId="{228EB008-023B-4C51-9475-F7CF63AD2866}" srcId="{99D1575F-90A9-495D-AC23-9DD6CFA061A3}" destId="{5BC8F9E2-D1D5-4C46-96C1-D38575477421}" srcOrd="2" destOrd="0" parTransId="{43776A91-8D73-49A7-9F40-212F889BC073}" sibTransId="{58C7E79B-5566-428F-81A9-D530C2190A6E}"/>
    <dgm:cxn modelId="{5930A49B-867B-407D-AFBF-DF6627321DDE}" type="presOf" srcId="{8BE8DB98-C6ED-422A-BF9D-CEFF6530BC68}" destId="{4A7C43D6-16B4-402E-9A48-6B260EF1B6BB}" srcOrd="0" destOrd="0" presId="urn:microsoft.com/office/officeart/2005/8/layout/default"/>
    <dgm:cxn modelId="{567CE8B3-9E5E-4ED0-947C-A2DDD0A7D0C0}" type="presOf" srcId="{5BC8F9E2-D1D5-4C46-96C1-D38575477421}" destId="{E5111067-9BAB-4438-B545-7F99F745CA0C}" srcOrd="0" destOrd="0" presId="urn:microsoft.com/office/officeart/2005/8/layout/default"/>
    <dgm:cxn modelId="{1D281673-3DD3-4DB4-A56A-8F0343FAE9A9}" type="presOf" srcId="{2C7BB448-6298-4515-A9CB-12D4AF332A77}" destId="{A8E5EB8F-D400-4910-9FE8-50FAA7B3A938}" srcOrd="0" destOrd="0" presId="urn:microsoft.com/office/officeart/2005/8/layout/default"/>
    <dgm:cxn modelId="{BBA4C6BC-630C-472E-AFDD-66A0362788A5}" type="presParOf" srcId="{B34EDE58-405C-4BF7-B64B-90B5C35B1E01}" destId="{96B9C7A1-0EC9-49CD-B49B-0DA33CFB3EEA}" srcOrd="0" destOrd="0" presId="urn:microsoft.com/office/officeart/2005/8/layout/default"/>
    <dgm:cxn modelId="{861FC98B-C56D-48AD-AA43-1157066BD224}" type="presParOf" srcId="{B34EDE58-405C-4BF7-B64B-90B5C35B1E01}" destId="{082B3403-0A10-40A5-BFBE-B7F358778725}" srcOrd="1" destOrd="0" presId="urn:microsoft.com/office/officeart/2005/8/layout/default"/>
    <dgm:cxn modelId="{1D42E66E-5805-4764-96D7-468B78D29189}" type="presParOf" srcId="{B34EDE58-405C-4BF7-B64B-90B5C35B1E01}" destId="{076CA4AF-09B1-4435-9C7E-3015D941082F}" srcOrd="2" destOrd="0" presId="urn:microsoft.com/office/officeart/2005/8/layout/default"/>
    <dgm:cxn modelId="{C2A363FC-D3F4-4548-A698-440039989AB3}" type="presParOf" srcId="{B34EDE58-405C-4BF7-B64B-90B5C35B1E01}" destId="{435FF13B-4EC7-49E0-B230-9D3E63D8D4F9}" srcOrd="3" destOrd="0" presId="urn:microsoft.com/office/officeart/2005/8/layout/default"/>
    <dgm:cxn modelId="{8A4AF87C-B2A0-47C0-BBD6-044BF185AA47}" type="presParOf" srcId="{B34EDE58-405C-4BF7-B64B-90B5C35B1E01}" destId="{E5111067-9BAB-4438-B545-7F99F745CA0C}" srcOrd="4" destOrd="0" presId="urn:microsoft.com/office/officeart/2005/8/layout/default"/>
    <dgm:cxn modelId="{B81F236F-6D61-48A6-8DA0-80B84232C624}" type="presParOf" srcId="{B34EDE58-405C-4BF7-B64B-90B5C35B1E01}" destId="{1B9B90A9-49B1-4381-9861-1793FED970A7}" srcOrd="5" destOrd="0" presId="urn:microsoft.com/office/officeart/2005/8/layout/default"/>
    <dgm:cxn modelId="{8C41BCD1-8059-4C88-9386-47566DEA669A}" type="presParOf" srcId="{B34EDE58-405C-4BF7-B64B-90B5C35B1E01}" destId="{A8E5EB8F-D400-4910-9FE8-50FAA7B3A938}" srcOrd="6" destOrd="0" presId="urn:microsoft.com/office/officeart/2005/8/layout/default"/>
    <dgm:cxn modelId="{594879FF-51FA-4A50-A0AB-E03D090FCB3E}" type="presParOf" srcId="{B34EDE58-405C-4BF7-B64B-90B5C35B1E01}" destId="{F2E317C6-F40B-4076-8491-CBFB80438A83}" srcOrd="7" destOrd="0" presId="urn:microsoft.com/office/officeart/2005/8/layout/default"/>
    <dgm:cxn modelId="{49C60A04-1106-40DC-9112-1744026EDCD0}" type="presParOf" srcId="{B34EDE58-405C-4BF7-B64B-90B5C35B1E01}" destId="{4A7C43D6-16B4-402E-9A48-6B260EF1B6BB}" srcOrd="8" destOrd="0" presId="urn:microsoft.com/office/officeart/2005/8/layout/default"/>
    <dgm:cxn modelId="{3E073B12-A1DE-415B-9F63-C79118D9B0BD}" type="presParOf" srcId="{B34EDE58-405C-4BF7-B64B-90B5C35B1E01}" destId="{928A8F9E-472C-4C14-AE75-96EC70720CDB}" srcOrd="9" destOrd="0" presId="urn:microsoft.com/office/officeart/2005/8/layout/default"/>
    <dgm:cxn modelId="{EAE3A98D-086F-471B-BE67-3D9CC5F0E7B8}" type="presParOf" srcId="{B34EDE58-405C-4BF7-B64B-90B5C35B1E01}" destId="{40442D56-B11B-4FC8-A0EB-0314A94D9F3F}" srcOrd="10" destOrd="0" presId="urn:microsoft.com/office/officeart/2005/8/layout/default"/>
    <dgm:cxn modelId="{31C79834-4B6C-4157-9EF6-0FE60636404B}" type="presParOf" srcId="{B34EDE58-405C-4BF7-B64B-90B5C35B1E01}" destId="{D24EEE01-8CBD-4BCE-BF93-1FCB95AB8608}" srcOrd="11" destOrd="0" presId="urn:microsoft.com/office/officeart/2005/8/layout/default"/>
    <dgm:cxn modelId="{E994139C-7C47-4C98-9876-252AEF367CCD}" type="presParOf" srcId="{B34EDE58-405C-4BF7-B64B-90B5C35B1E01}" destId="{D25B7CF7-E20A-44E6-9CE4-F76FBF20CF48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E5981F-62B9-4A61-A4EF-F261E15FE317}">
      <dsp:nvSpPr>
        <dsp:cNvPr id="0" name=""/>
        <dsp:cNvSpPr/>
      </dsp:nvSpPr>
      <dsp:spPr>
        <a:xfrm>
          <a:off x="1787829" y="3143"/>
          <a:ext cx="4044340" cy="13561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smtClean="0"/>
            <a:t>Have you used electronic databases to estimate the numbers of eligible patients?</a:t>
          </a:r>
          <a:endParaRPr lang="en-GB" sz="2500" kern="1200" dirty="0"/>
        </a:p>
      </dsp:txBody>
      <dsp:txXfrm>
        <a:off x="1827551" y="42865"/>
        <a:ext cx="3964896" cy="1276752"/>
      </dsp:txXfrm>
    </dsp:sp>
    <dsp:sp modelId="{30B3F603-376F-41CF-AA63-A4CF1EBA95E4}">
      <dsp:nvSpPr>
        <dsp:cNvPr id="0" name=""/>
        <dsp:cNvSpPr/>
      </dsp:nvSpPr>
      <dsp:spPr>
        <a:xfrm>
          <a:off x="2192263" y="1359340"/>
          <a:ext cx="404434" cy="10171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7147"/>
              </a:lnTo>
              <a:lnTo>
                <a:pt x="404434" y="10171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5F9E03-3485-44D3-92CA-48D2780A6830}">
      <dsp:nvSpPr>
        <dsp:cNvPr id="0" name=""/>
        <dsp:cNvSpPr/>
      </dsp:nvSpPr>
      <dsp:spPr>
        <a:xfrm>
          <a:off x="2596697" y="1698389"/>
          <a:ext cx="3235472" cy="13561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300" kern="1200" dirty="0" smtClean="0"/>
            <a:t>Yes: 22 (63%)</a:t>
          </a:r>
          <a:endParaRPr lang="en-GB" sz="4300" kern="1200" dirty="0"/>
        </a:p>
      </dsp:txBody>
      <dsp:txXfrm>
        <a:off x="2636419" y="1738111"/>
        <a:ext cx="3156028" cy="1276752"/>
      </dsp:txXfrm>
    </dsp:sp>
    <dsp:sp modelId="{A9D85350-7D85-4BF6-AA89-EAB7A2CB43C5}">
      <dsp:nvSpPr>
        <dsp:cNvPr id="0" name=""/>
        <dsp:cNvSpPr/>
      </dsp:nvSpPr>
      <dsp:spPr>
        <a:xfrm>
          <a:off x="2192263" y="1359340"/>
          <a:ext cx="404434" cy="27123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2392"/>
              </a:lnTo>
              <a:lnTo>
                <a:pt x="404434" y="27123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D08E18-FE8E-4F67-9D9F-C80484E922C9}">
      <dsp:nvSpPr>
        <dsp:cNvPr id="0" name=""/>
        <dsp:cNvSpPr/>
      </dsp:nvSpPr>
      <dsp:spPr>
        <a:xfrm>
          <a:off x="2596697" y="3393634"/>
          <a:ext cx="3235472" cy="13561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300" kern="1200" dirty="0" smtClean="0"/>
            <a:t>No: 13 (37%)</a:t>
          </a:r>
          <a:endParaRPr lang="en-GB" sz="4300" kern="1200" dirty="0"/>
        </a:p>
      </dsp:txBody>
      <dsp:txXfrm>
        <a:off x="2636419" y="3433356"/>
        <a:ext cx="3156028" cy="12767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FC35E9-D9F5-47A3-8F8E-09442BFEC125}">
      <dsp:nvSpPr>
        <dsp:cNvPr id="0" name=""/>
        <dsp:cNvSpPr/>
      </dsp:nvSpPr>
      <dsp:spPr>
        <a:xfrm>
          <a:off x="11906" y="2678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/>
            <a:t>Accessing some of the databases and potential inaccuracies. Delays between data entry and availability.</a:t>
          </a:r>
          <a:endParaRPr lang="en-GB" sz="1500" b="1" kern="1200" dirty="0"/>
        </a:p>
      </dsp:txBody>
      <dsp:txXfrm>
        <a:off x="11906" y="2678"/>
        <a:ext cx="2373808" cy="1424285"/>
      </dsp:txXfrm>
    </dsp:sp>
    <dsp:sp modelId="{49AA08B9-DD78-473B-9A2D-05A7319BCC56}">
      <dsp:nvSpPr>
        <dsp:cNvPr id="0" name=""/>
        <dsp:cNvSpPr/>
      </dsp:nvSpPr>
      <dsp:spPr>
        <a:xfrm>
          <a:off x="2623095" y="2678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/>
            <a:t>Difficult as real data may not give you exact eligible population but an approximation based on what data are available.</a:t>
          </a:r>
          <a:endParaRPr lang="en-GB" sz="1500" b="1" kern="1200" dirty="0"/>
        </a:p>
      </dsp:txBody>
      <dsp:txXfrm>
        <a:off x="2623095" y="2678"/>
        <a:ext cx="2373808" cy="1424285"/>
      </dsp:txXfrm>
    </dsp:sp>
    <dsp:sp modelId="{269A72EE-7F16-4C27-80BE-ED3A1170E64B}">
      <dsp:nvSpPr>
        <dsp:cNvPr id="0" name=""/>
        <dsp:cNvSpPr/>
      </dsp:nvSpPr>
      <dsp:spPr>
        <a:xfrm>
          <a:off x="5234285" y="2678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/>
            <a:t>Cost, especially for relatively small studies as the set-up cost is high. </a:t>
          </a:r>
          <a:endParaRPr lang="en-GB" sz="1500" b="1" kern="1200" dirty="0"/>
        </a:p>
      </dsp:txBody>
      <dsp:txXfrm>
        <a:off x="5234285" y="2678"/>
        <a:ext cx="2373808" cy="1424285"/>
      </dsp:txXfrm>
    </dsp:sp>
    <dsp:sp modelId="{8E84370D-1CAD-49DE-A9A0-2F4D2135A402}">
      <dsp:nvSpPr>
        <dsp:cNvPr id="0" name=""/>
        <dsp:cNvSpPr/>
      </dsp:nvSpPr>
      <dsp:spPr>
        <a:xfrm>
          <a:off x="11906" y="1664344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/>
            <a:t>It is difficult to establish eligibility if data is not complete.</a:t>
          </a:r>
          <a:endParaRPr lang="en-GB" sz="1500" b="1" kern="1200" dirty="0"/>
        </a:p>
      </dsp:txBody>
      <dsp:txXfrm>
        <a:off x="11906" y="1664344"/>
        <a:ext cx="2373808" cy="1424285"/>
      </dsp:txXfrm>
    </dsp:sp>
    <dsp:sp modelId="{752C447D-54B3-4754-BC5D-5D6526356BC3}">
      <dsp:nvSpPr>
        <dsp:cNvPr id="0" name=""/>
        <dsp:cNvSpPr/>
      </dsp:nvSpPr>
      <dsp:spPr>
        <a:xfrm>
          <a:off x="2623095" y="1664344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/>
            <a:t>Lack of granularity in data. Timeliness of data</a:t>
          </a:r>
          <a:endParaRPr lang="en-GB" sz="1500" b="1" kern="1200" dirty="0"/>
        </a:p>
      </dsp:txBody>
      <dsp:txXfrm>
        <a:off x="2623095" y="1664344"/>
        <a:ext cx="2373808" cy="1424285"/>
      </dsp:txXfrm>
    </dsp:sp>
    <dsp:sp modelId="{B6D0F5EF-BF76-4E91-9552-E90086A7E8DC}">
      <dsp:nvSpPr>
        <dsp:cNvPr id="0" name=""/>
        <dsp:cNvSpPr/>
      </dsp:nvSpPr>
      <dsp:spPr>
        <a:xfrm>
          <a:off x="5234285" y="1664344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/>
            <a:t>Need to be careful with queries as easy to over- or under- include</a:t>
          </a:r>
          <a:endParaRPr lang="en-GB" sz="1500" b="1" kern="1200" dirty="0"/>
        </a:p>
      </dsp:txBody>
      <dsp:txXfrm>
        <a:off x="5234285" y="1664344"/>
        <a:ext cx="2373808" cy="1424285"/>
      </dsp:txXfrm>
    </dsp:sp>
    <dsp:sp modelId="{48E58E99-5019-4CBF-9CB0-A70E8210A1EB}">
      <dsp:nvSpPr>
        <dsp:cNvPr id="0" name=""/>
        <dsp:cNvSpPr/>
      </dsp:nvSpPr>
      <dsp:spPr>
        <a:xfrm>
          <a:off x="1317500" y="3326010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/>
            <a:t>Restricted by the variables in the database…may often not able to apply all eligibility criteria when estimating patient numbers.</a:t>
          </a:r>
          <a:endParaRPr lang="en-GB" sz="1500" b="1" kern="1200" dirty="0"/>
        </a:p>
      </dsp:txBody>
      <dsp:txXfrm>
        <a:off x="1317500" y="3326010"/>
        <a:ext cx="2373808" cy="1424285"/>
      </dsp:txXfrm>
    </dsp:sp>
    <dsp:sp modelId="{18610F7E-54B7-455D-B0D5-FEEF8E529782}">
      <dsp:nvSpPr>
        <dsp:cNvPr id="0" name=""/>
        <dsp:cNvSpPr/>
      </dsp:nvSpPr>
      <dsp:spPr>
        <a:xfrm>
          <a:off x="3928690" y="3326010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/>
            <a:t>Routine data is not so clean as trial data</a:t>
          </a:r>
          <a:endParaRPr lang="en-GB" sz="1500" b="1" kern="1200" dirty="0"/>
        </a:p>
      </dsp:txBody>
      <dsp:txXfrm>
        <a:off x="3928690" y="3326010"/>
        <a:ext cx="2373808" cy="14242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54A641-53A6-4024-85C3-3362CEDA9DB6}">
      <dsp:nvSpPr>
        <dsp:cNvPr id="0" name=""/>
        <dsp:cNvSpPr/>
      </dsp:nvSpPr>
      <dsp:spPr>
        <a:xfrm>
          <a:off x="930" y="122718"/>
          <a:ext cx="3627685" cy="15306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“To estimate the number of GP practices required to approach enough potential study participants to meet target recruitment”.</a:t>
          </a:r>
          <a:endParaRPr lang="en-GB" sz="1700" kern="1200" dirty="0"/>
        </a:p>
      </dsp:txBody>
      <dsp:txXfrm>
        <a:off x="930" y="122718"/>
        <a:ext cx="3627685" cy="1530636"/>
      </dsp:txXfrm>
    </dsp:sp>
    <dsp:sp modelId="{F441C252-F1E9-43C8-BD9E-8CCE27BB05A2}">
      <dsp:nvSpPr>
        <dsp:cNvPr id="0" name=""/>
        <dsp:cNvSpPr/>
      </dsp:nvSpPr>
      <dsp:spPr>
        <a:xfrm>
          <a:off x="3991384" y="194732"/>
          <a:ext cx="3627685" cy="13866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“Estimate likely number of eligible patients. Estimate potential number of sites.”</a:t>
          </a:r>
          <a:endParaRPr lang="en-GB" sz="1700" kern="1200" dirty="0"/>
        </a:p>
      </dsp:txBody>
      <dsp:txXfrm>
        <a:off x="3991384" y="194732"/>
        <a:ext cx="3627685" cy="1386610"/>
      </dsp:txXfrm>
    </dsp:sp>
    <dsp:sp modelId="{265D053E-25EF-4AF2-91F3-DCDA82F74668}">
      <dsp:nvSpPr>
        <dsp:cNvPr id="0" name=""/>
        <dsp:cNvSpPr/>
      </dsp:nvSpPr>
      <dsp:spPr>
        <a:xfrm>
          <a:off x="930" y="2830057"/>
          <a:ext cx="3627685" cy="9862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“Decided not to - data accuracy concerns”.</a:t>
          </a:r>
          <a:endParaRPr lang="en-GB" sz="1700" kern="1200" dirty="0"/>
        </a:p>
      </dsp:txBody>
      <dsp:txXfrm>
        <a:off x="930" y="2830057"/>
        <a:ext cx="3627685" cy="986266"/>
      </dsp:txXfrm>
    </dsp:sp>
    <dsp:sp modelId="{57EA7E78-D261-4067-A46C-8C9E9C8284F8}">
      <dsp:nvSpPr>
        <dsp:cNvPr id="0" name=""/>
        <dsp:cNvSpPr/>
      </dsp:nvSpPr>
      <dsp:spPr>
        <a:xfrm>
          <a:off x="3991384" y="2016124"/>
          <a:ext cx="3627685" cy="26141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“…to estimate the likely number of people consulting with the condition of interest over a specified time period. We are always very cautious to not take the figures from this feasibility exercise to represent the likely recruitment rate as we cannot always apply our inclusion/exclusion criteria to this data nor account for the consent rate”.</a:t>
          </a:r>
          <a:endParaRPr lang="en-GB" sz="1700" kern="1200" dirty="0"/>
        </a:p>
      </dsp:txBody>
      <dsp:txXfrm>
        <a:off x="3991384" y="2016124"/>
        <a:ext cx="3627685" cy="26141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E5981F-62B9-4A61-A4EF-F261E15FE317}">
      <dsp:nvSpPr>
        <dsp:cNvPr id="0" name=""/>
        <dsp:cNvSpPr/>
      </dsp:nvSpPr>
      <dsp:spPr>
        <a:xfrm>
          <a:off x="1697819" y="3143"/>
          <a:ext cx="4224361" cy="13561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dirty="0" smtClean="0"/>
            <a:t>Have you used electronic databases to identify eligible patients for studies?</a:t>
          </a:r>
          <a:endParaRPr lang="en-GB" sz="2700" kern="1200" dirty="0"/>
        </a:p>
      </dsp:txBody>
      <dsp:txXfrm>
        <a:off x="1737541" y="42865"/>
        <a:ext cx="4144917" cy="1276752"/>
      </dsp:txXfrm>
    </dsp:sp>
    <dsp:sp modelId="{30B3F603-376F-41CF-AA63-A4CF1EBA95E4}">
      <dsp:nvSpPr>
        <dsp:cNvPr id="0" name=""/>
        <dsp:cNvSpPr/>
      </dsp:nvSpPr>
      <dsp:spPr>
        <a:xfrm>
          <a:off x="2120255" y="1359340"/>
          <a:ext cx="422436" cy="10171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7147"/>
              </a:lnTo>
              <a:lnTo>
                <a:pt x="422436" y="10171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5F9E03-3485-44D3-92CA-48D2780A6830}">
      <dsp:nvSpPr>
        <dsp:cNvPr id="0" name=""/>
        <dsp:cNvSpPr/>
      </dsp:nvSpPr>
      <dsp:spPr>
        <a:xfrm>
          <a:off x="2542691" y="1698389"/>
          <a:ext cx="3379489" cy="13561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25" tIns="57150" rIns="85725" bIns="571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500" kern="1200" dirty="0" smtClean="0"/>
            <a:t>Yes: 19 (54%)</a:t>
          </a:r>
          <a:endParaRPr lang="en-GB" sz="4500" kern="1200" dirty="0"/>
        </a:p>
      </dsp:txBody>
      <dsp:txXfrm>
        <a:off x="2582413" y="1738111"/>
        <a:ext cx="3300045" cy="1276752"/>
      </dsp:txXfrm>
    </dsp:sp>
    <dsp:sp modelId="{A9D85350-7D85-4BF6-AA89-EAB7A2CB43C5}">
      <dsp:nvSpPr>
        <dsp:cNvPr id="0" name=""/>
        <dsp:cNvSpPr/>
      </dsp:nvSpPr>
      <dsp:spPr>
        <a:xfrm>
          <a:off x="2120255" y="1359340"/>
          <a:ext cx="422436" cy="27123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2392"/>
              </a:lnTo>
              <a:lnTo>
                <a:pt x="422436" y="27123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D08E18-FE8E-4F67-9D9F-C80484E922C9}">
      <dsp:nvSpPr>
        <dsp:cNvPr id="0" name=""/>
        <dsp:cNvSpPr/>
      </dsp:nvSpPr>
      <dsp:spPr>
        <a:xfrm>
          <a:off x="2542691" y="3393634"/>
          <a:ext cx="3379489" cy="13561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25" tIns="57150" rIns="85725" bIns="571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500" kern="1200" dirty="0" smtClean="0"/>
            <a:t>No: 16 (46%)</a:t>
          </a:r>
          <a:endParaRPr lang="en-GB" sz="4500" kern="1200" dirty="0"/>
        </a:p>
      </dsp:txBody>
      <dsp:txXfrm>
        <a:off x="2582413" y="3433356"/>
        <a:ext cx="3300045" cy="127675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80C11-BDA7-4B89-8F49-D76CFEDD6FAE}">
      <dsp:nvSpPr>
        <dsp:cNvPr id="0" name=""/>
        <dsp:cNvSpPr/>
      </dsp:nvSpPr>
      <dsp:spPr>
        <a:xfrm>
          <a:off x="1837" y="0"/>
          <a:ext cx="1802680" cy="439238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Sending letters of invitation/study information by mail</a:t>
          </a:r>
          <a:endParaRPr lang="en-GB" sz="1400" kern="1200" dirty="0"/>
        </a:p>
      </dsp:txBody>
      <dsp:txXfrm>
        <a:off x="1837" y="0"/>
        <a:ext cx="1802680" cy="1317716"/>
      </dsp:txXfrm>
    </dsp:sp>
    <dsp:sp modelId="{2CD7695D-5E3A-47E2-A269-29A9D0624387}">
      <dsp:nvSpPr>
        <dsp:cNvPr id="0" name=""/>
        <dsp:cNvSpPr/>
      </dsp:nvSpPr>
      <dsp:spPr>
        <a:xfrm>
          <a:off x="182105" y="1317716"/>
          <a:ext cx="1442144" cy="28550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0" tIns="66675" rIns="8890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500" kern="1200" dirty="0" smtClean="0"/>
            <a:t>10 (56%)</a:t>
          </a:r>
          <a:endParaRPr lang="en-GB" sz="3500" kern="1200" dirty="0"/>
        </a:p>
      </dsp:txBody>
      <dsp:txXfrm>
        <a:off x="224344" y="1359955"/>
        <a:ext cx="1357666" cy="2770574"/>
      </dsp:txXfrm>
    </dsp:sp>
    <dsp:sp modelId="{325C2B42-3A27-46AB-967C-2835B2FE5E9C}">
      <dsp:nvSpPr>
        <dsp:cNvPr id="0" name=""/>
        <dsp:cNvSpPr/>
      </dsp:nvSpPr>
      <dsp:spPr>
        <a:xfrm>
          <a:off x="1939718" y="0"/>
          <a:ext cx="1802680" cy="439238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Health professionals approached patients at clinics/GP surgeries</a:t>
          </a:r>
          <a:endParaRPr lang="en-GB" sz="1400" kern="1200" dirty="0"/>
        </a:p>
      </dsp:txBody>
      <dsp:txXfrm>
        <a:off x="1939718" y="0"/>
        <a:ext cx="1802680" cy="1317716"/>
      </dsp:txXfrm>
    </dsp:sp>
    <dsp:sp modelId="{EE4FB612-BC0E-423D-9177-D051EC0751EE}">
      <dsp:nvSpPr>
        <dsp:cNvPr id="0" name=""/>
        <dsp:cNvSpPr/>
      </dsp:nvSpPr>
      <dsp:spPr>
        <a:xfrm>
          <a:off x="2119986" y="1317716"/>
          <a:ext cx="1442144" cy="28550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0" tIns="66675" rIns="8890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500" kern="1200" dirty="0" smtClean="0"/>
            <a:t>6 (33%)</a:t>
          </a:r>
          <a:endParaRPr lang="en-GB" sz="3500" kern="1200" dirty="0"/>
        </a:p>
      </dsp:txBody>
      <dsp:txXfrm>
        <a:off x="2162225" y="1359955"/>
        <a:ext cx="1357666" cy="2770574"/>
      </dsp:txXfrm>
    </dsp:sp>
    <dsp:sp modelId="{CA3ED371-12D8-40FD-8325-2ECA642F2AED}">
      <dsp:nvSpPr>
        <dsp:cNvPr id="0" name=""/>
        <dsp:cNvSpPr/>
      </dsp:nvSpPr>
      <dsp:spPr>
        <a:xfrm>
          <a:off x="3877600" y="0"/>
          <a:ext cx="1802680" cy="439238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Study publicised using several methods: social networking, local media, public engagement events</a:t>
          </a:r>
          <a:endParaRPr lang="en-GB" sz="1400" kern="1200" dirty="0"/>
        </a:p>
      </dsp:txBody>
      <dsp:txXfrm>
        <a:off x="3877600" y="0"/>
        <a:ext cx="1802680" cy="1317716"/>
      </dsp:txXfrm>
    </dsp:sp>
    <dsp:sp modelId="{8884F076-7DD8-4961-ADB5-E4B3FD0885AE}">
      <dsp:nvSpPr>
        <dsp:cNvPr id="0" name=""/>
        <dsp:cNvSpPr/>
      </dsp:nvSpPr>
      <dsp:spPr>
        <a:xfrm>
          <a:off x="4057868" y="1317716"/>
          <a:ext cx="1442144" cy="28550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0" tIns="66675" rIns="8890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500" kern="1200" dirty="0" smtClean="0"/>
            <a:t>1 (5.5%)</a:t>
          </a:r>
          <a:endParaRPr lang="en-GB" sz="3500" kern="1200" dirty="0"/>
        </a:p>
      </dsp:txBody>
      <dsp:txXfrm>
        <a:off x="4100107" y="1359955"/>
        <a:ext cx="1357666" cy="2770574"/>
      </dsp:txXfrm>
    </dsp:sp>
    <dsp:sp modelId="{8E33FB50-98B9-4B32-84D6-D835F0318256}">
      <dsp:nvSpPr>
        <dsp:cNvPr id="0" name=""/>
        <dsp:cNvSpPr/>
      </dsp:nvSpPr>
      <dsp:spPr>
        <a:xfrm>
          <a:off x="5815482" y="0"/>
          <a:ext cx="1802680" cy="439238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Popups on GP electronic systems to alert GP during consultation when appropriate codes are entered</a:t>
          </a:r>
          <a:endParaRPr lang="en-GB" sz="1400" kern="1200" dirty="0"/>
        </a:p>
      </dsp:txBody>
      <dsp:txXfrm>
        <a:off x="5815482" y="0"/>
        <a:ext cx="1802680" cy="1317716"/>
      </dsp:txXfrm>
    </dsp:sp>
    <dsp:sp modelId="{0E53A53C-F7B6-4235-BC9E-EB5672B70F2B}">
      <dsp:nvSpPr>
        <dsp:cNvPr id="0" name=""/>
        <dsp:cNvSpPr/>
      </dsp:nvSpPr>
      <dsp:spPr>
        <a:xfrm>
          <a:off x="5995750" y="1317716"/>
          <a:ext cx="1442144" cy="28550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0" tIns="66675" rIns="8890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500" kern="1200" dirty="0" smtClean="0"/>
            <a:t>1 (5.5%)</a:t>
          </a:r>
          <a:endParaRPr lang="en-GB" sz="3500" kern="1200" dirty="0"/>
        </a:p>
      </dsp:txBody>
      <dsp:txXfrm>
        <a:off x="6037989" y="1359955"/>
        <a:ext cx="1357666" cy="277057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E5981F-62B9-4A61-A4EF-F261E15FE317}">
      <dsp:nvSpPr>
        <dsp:cNvPr id="0" name=""/>
        <dsp:cNvSpPr/>
      </dsp:nvSpPr>
      <dsp:spPr>
        <a:xfrm>
          <a:off x="1436764" y="3143"/>
          <a:ext cx="4746470" cy="13561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Have you used electronic databases to obtain outcome data in trials?</a:t>
          </a:r>
          <a:endParaRPr lang="en-GB" sz="2800" kern="1200" dirty="0"/>
        </a:p>
      </dsp:txBody>
      <dsp:txXfrm>
        <a:off x="1476486" y="42865"/>
        <a:ext cx="4667026" cy="1276752"/>
      </dsp:txXfrm>
    </dsp:sp>
    <dsp:sp modelId="{30B3F603-376F-41CF-AA63-A4CF1EBA95E4}">
      <dsp:nvSpPr>
        <dsp:cNvPr id="0" name=""/>
        <dsp:cNvSpPr/>
      </dsp:nvSpPr>
      <dsp:spPr>
        <a:xfrm>
          <a:off x="1911411" y="1359340"/>
          <a:ext cx="474647" cy="10171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7147"/>
              </a:lnTo>
              <a:lnTo>
                <a:pt x="474647" y="10171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5F9E03-3485-44D3-92CA-48D2780A6830}">
      <dsp:nvSpPr>
        <dsp:cNvPr id="0" name=""/>
        <dsp:cNvSpPr/>
      </dsp:nvSpPr>
      <dsp:spPr>
        <a:xfrm>
          <a:off x="2386058" y="1698389"/>
          <a:ext cx="3797176" cy="13561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155" tIns="64770" rIns="97155" bIns="6477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100" kern="1200" dirty="0" smtClean="0"/>
            <a:t>Yes: 25 (71%)</a:t>
          </a:r>
          <a:endParaRPr lang="en-GB" sz="5100" kern="1200" dirty="0"/>
        </a:p>
      </dsp:txBody>
      <dsp:txXfrm>
        <a:off x="2425780" y="1738111"/>
        <a:ext cx="3717732" cy="1276752"/>
      </dsp:txXfrm>
    </dsp:sp>
    <dsp:sp modelId="{A9D85350-7D85-4BF6-AA89-EAB7A2CB43C5}">
      <dsp:nvSpPr>
        <dsp:cNvPr id="0" name=""/>
        <dsp:cNvSpPr/>
      </dsp:nvSpPr>
      <dsp:spPr>
        <a:xfrm>
          <a:off x="1911411" y="1359340"/>
          <a:ext cx="474647" cy="27123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2392"/>
              </a:lnTo>
              <a:lnTo>
                <a:pt x="474647" y="27123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D08E18-FE8E-4F67-9D9F-C80484E922C9}">
      <dsp:nvSpPr>
        <dsp:cNvPr id="0" name=""/>
        <dsp:cNvSpPr/>
      </dsp:nvSpPr>
      <dsp:spPr>
        <a:xfrm>
          <a:off x="2386058" y="3393634"/>
          <a:ext cx="3797176" cy="13561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155" tIns="64770" rIns="97155" bIns="6477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100" kern="1200" dirty="0" smtClean="0"/>
            <a:t>No: 10 (29%)</a:t>
          </a:r>
          <a:endParaRPr lang="en-GB" sz="5100" kern="1200" dirty="0"/>
        </a:p>
      </dsp:txBody>
      <dsp:txXfrm>
        <a:off x="2425780" y="3433356"/>
        <a:ext cx="3717732" cy="127675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862354-B161-4B24-8CC5-573B03A7299A}">
      <dsp:nvSpPr>
        <dsp:cNvPr id="0" name=""/>
        <dsp:cNvSpPr/>
      </dsp:nvSpPr>
      <dsp:spPr>
        <a:xfrm>
          <a:off x="11906" y="2678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0" i="0" u="none" kern="1200" dirty="0" smtClean="0"/>
            <a:t>Lab Data</a:t>
          </a:r>
          <a:endParaRPr lang="en-GB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900" b="0" i="0" u="none" kern="1200" dirty="0" smtClean="0"/>
            <a:t>4</a:t>
          </a:r>
          <a:endParaRPr lang="en-GB" sz="1900" kern="1200" dirty="0"/>
        </a:p>
      </dsp:txBody>
      <dsp:txXfrm>
        <a:off x="11906" y="2678"/>
        <a:ext cx="2373808" cy="1424285"/>
      </dsp:txXfrm>
    </dsp:sp>
    <dsp:sp modelId="{90C7755F-C9E6-455E-BCBF-739DB6E879F1}">
      <dsp:nvSpPr>
        <dsp:cNvPr id="0" name=""/>
        <dsp:cNvSpPr/>
      </dsp:nvSpPr>
      <dsp:spPr>
        <a:xfrm>
          <a:off x="2623095" y="2678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0" i="0" u="none" kern="1200" dirty="0" smtClean="0"/>
            <a:t>Health Economics Data</a:t>
          </a:r>
          <a:endParaRPr lang="en-GB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900" b="0" i="0" u="none" kern="1200" dirty="0" smtClean="0"/>
            <a:t>2</a:t>
          </a:r>
          <a:endParaRPr lang="en-GB" sz="1900" kern="1200" dirty="0"/>
        </a:p>
      </dsp:txBody>
      <dsp:txXfrm>
        <a:off x="2623095" y="2678"/>
        <a:ext cx="2373808" cy="1424285"/>
      </dsp:txXfrm>
    </dsp:sp>
    <dsp:sp modelId="{4EB0A465-79D7-4A73-AE28-9C79CB73B6CB}">
      <dsp:nvSpPr>
        <dsp:cNvPr id="0" name=""/>
        <dsp:cNvSpPr/>
      </dsp:nvSpPr>
      <dsp:spPr>
        <a:xfrm>
          <a:off x="5234285" y="2678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0" i="0" u="none" kern="1200" dirty="0" smtClean="0"/>
            <a:t>Death/Mortality Data	</a:t>
          </a:r>
          <a:endParaRPr lang="en-GB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900" b="0" i="0" u="none" kern="1200" dirty="0" smtClean="0"/>
            <a:t>9</a:t>
          </a:r>
          <a:endParaRPr lang="en-GB" sz="1900" kern="1200" dirty="0"/>
        </a:p>
      </dsp:txBody>
      <dsp:txXfrm>
        <a:off x="5234285" y="2678"/>
        <a:ext cx="2373808" cy="1424285"/>
      </dsp:txXfrm>
    </dsp:sp>
    <dsp:sp modelId="{650F92A3-BBDA-4975-81F4-399D155F2A9C}">
      <dsp:nvSpPr>
        <dsp:cNvPr id="0" name=""/>
        <dsp:cNvSpPr/>
      </dsp:nvSpPr>
      <dsp:spPr>
        <a:xfrm>
          <a:off x="11906" y="1664344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0" i="0" u="none" kern="1200" dirty="0" smtClean="0"/>
            <a:t>Unscheduled Medical Contact	</a:t>
          </a:r>
          <a:endParaRPr lang="en-GB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900" b="0" i="0" u="none" kern="1200" dirty="0" smtClean="0"/>
            <a:t>1</a:t>
          </a:r>
          <a:endParaRPr lang="en-GB" sz="1900" kern="1200" dirty="0"/>
        </a:p>
      </dsp:txBody>
      <dsp:txXfrm>
        <a:off x="11906" y="1664344"/>
        <a:ext cx="2373808" cy="1424285"/>
      </dsp:txXfrm>
    </dsp:sp>
    <dsp:sp modelId="{ED6CF0F1-04F8-4AC4-B72D-83887DA50D09}">
      <dsp:nvSpPr>
        <dsp:cNvPr id="0" name=""/>
        <dsp:cNvSpPr/>
      </dsp:nvSpPr>
      <dsp:spPr>
        <a:xfrm>
          <a:off x="2623095" y="1664344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0" i="0" u="none" kern="1200" dirty="0" smtClean="0"/>
            <a:t>Cancer Data	</a:t>
          </a:r>
          <a:endParaRPr lang="en-GB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900" b="0" i="0" u="none" kern="1200" dirty="0" smtClean="0"/>
            <a:t>3</a:t>
          </a:r>
          <a:endParaRPr lang="en-GB" sz="1900" kern="1200" dirty="0"/>
        </a:p>
      </dsp:txBody>
      <dsp:txXfrm>
        <a:off x="2623095" y="1664344"/>
        <a:ext cx="2373808" cy="1424285"/>
      </dsp:txXfrm>
    </dsp:sp>
    <dsp:sp modelId="{23EC9B3D-10BB-48AF-8F90-B3AE9290FF78}">
      <dsp:nvSpPr>
        <dsp:cNvPr id="0" name=""/>
        <dsp:cNvSpPr/>
      </dsp:nvSpPr>
      <dsp:spPr>
        <a:xfrm>
          <a:off x="5234285" y="1664344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0" i="0" u="none" kern="1200" dirty="0" smtClean="0"/>
            <a:t>Pregnancy Data	</a:t>
          </a:r>
          <a:endParaRPr lang="en-GB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900" b="0" i="0" u="none" kern="1200" dirty="0" smtClean="0"/>
            <a:t>1</a:t>
          </a:r>
          <a:endParaRPr lang="en-GB" sz="1900" kern="1200" dirty="0"/>
        </a:p>
      </dsp:txBody>
      <dsp:txXfrm>
        <a:off x="5234285" y="1664344"/>
        <a:ext cx="2373808" cy="1424285"/>
      </dsp:txXfrm>
    </dsp:sp>
    <dsp:sp modelId="{0890E8C0-1F2D-4037-9996-2B4C081F93AB}">
      <dsp:nvSpPr>
        <dsp:cNvPr id="0" name=""/>
        <dsp:cNvSpPr/>
      </dsp:nvSpPr>
      <dsp:spPr>
        <a:xfrm>
          <a:off x="11906" y="3326010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0" i="0" u="none" kern="1200" dirty="0" smtClean="0"/>
            <a:t>Hospital Data	</a:t>
          </a:r>
          <a:endParaRPr lang="en-GB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900" b="0" i="0" u="none" kern="1200" dirty="0" smtClean="0"/>
            <a:t>6</a:t>
          </a:r>
          <a:endParaRPr lang="en-GB" sz="1900" kern="1200" dirty="0"/>
        </a:p>
      </dsp:txBody>
      <dsp:txXfrm>
        <a:off x="11906" y="3326010"/>
        <a:ext cx="2373808" cy="1424285"/>
      </dsp:txXfrm>
    </dsp:sp>
    <dsp:sp modelId="{AEC0A58F-AEBF-4D7F-82C6-3CAE3662A24E}">
      <dsp:nvSpPr>
        <dsp:cNvPr id="0" name=""/>
        <dsp:cNvSpPr/>
      </dsp:nvSpPr>
      <dsp:spPr>
        <a:xfrm>
          <a:off x="2623095" y="3326010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0" i="0" u="none" kern="1200" dirty="0" smtClean="0"/>
            <a:t>Therapeutic Data	</a:t>
          </a:r>
          <a:endParaRPr lang="en-GB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900" b="0" i="0" u="none" kern="1200" dirty="0" smtClean="0"/>
            <a:t>1</a:t>
          </a:r>
          <a:endParaRPr lang="en-GB" sz="1900" kern="1200" dirty="0"/>
        </a:p>
      </dsp:txBody>
      <dsp:txXfrm>
        <a:off x="2623095" y="3326010"/>
        <a:ext cx="2373808" cy="1424285"/>
      </dsp:txXfrm>
    </dsp:sp>
    <dsp:sp modelId="{C13608E1-472E-4EA6-B1A6-D91A74ACFD63}">
      <dsp:nvSpPr>
        <dsp:cNvPr id="0" name=""/>
        <dsp:cNvSpPr/>
      </dsp:nvSpPr>
      <dsp:spPr>
        <a:xfrm>
          <a:off x="5234285" y="3326010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0" i="0" u="none" kern="1200" dirty="0" smtClean="0"/>
            <a:t>Not Specified	</a:t>
          </a:r>
          <a:endParaRPr lang="en-GB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900" b="0" i="0" u="none" kern="1200" dirty="0" smtClean="0"/>
            <a:t>5</a:t>
          </a:r>
          <a:endParaRPr lang="en-GB" sz="1900" kern="1200" dirty="0"/>
        </a:p>
      </dsp:txBody>
      <dsp:txXfrm>
        <a:off x="5234285" y="3326010"/>
        <a:ext cx="2373808" cy="142428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E5981F-62B9-4A61-A4EF-F261E15FE317}">
      <dsp:nvSpPr>
        <dsp:cNvPr id="0" name=""/>
        <dsp:cNvSpPr/>
      </dsp:nvSpPr>
      <dsp:spPr>
        <a:xfrm>
          <a:off x="251" y="139879"/>
          <a:ext cx="3490232" cy="1278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/>
            <a:t>Was there another source of the same outcome data e.g. paper CRF?</a:t>
          </a:r>
          <a:endParaRPr lang="en-GB" sz="2100" kern="1200" dirty="0"/>
        </a:p>
      </dsp:txBody>
      <dsp:txXfrm>
        <a:off x="37684" y="177312"/>
        <a:ext cx="3415366" cy="1203195"/>
      </dsp:txXfrm>
    </dsp:sp>
    <dsp:sp modelId="{30B3F603-376F-41CF-AA63-A4CF1EBA95E4}">
      <dsp:nvSpPr>
        <dsp:cNvPr id="0" name=""/>
        <dsp:cNvSpPr/>
      </dsp:nvSpPr>
      <dsp:spPr>
        <a:xfrm>
          <a:off x="349275" y="1417941"/>
          <a:ext cx="349023" cy="9585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8546"/>
              </a:lnTo>
              <a:lnTo>
                <a:pt x="349023" y="9585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5F9E03-3485-44D3-92CA-48D2780A6830}">
      <dsp:nvSpPr>
        <dsp:cNvPr id="0" name=""/>
        <dsp:cNvSpPr/>
      </dsp:nvSpPr>
      <dsp:spPr>
        <a:xfrm>
          <a:off x="698298" y="1737456"/>
          <a:ext cx="2792186" cy="1278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600" kern="1200" dirty="0" smtClean="0"/>
            <a:t>Yes: 18 (72%)</a:t>
          </a:r>
          <a:endParaRPr lang="en-GB" sz="3600" kern="1200" dirty="0"/>
        </a:p>
      </dsp:txBody>
      <dsp:txXfrm>
        <a:off x="735731" y="1774889"/>
        <a:ext cx="2717320" cy="1203195"/>
      </dsp:txXfrm>
    </dsp:sp>
    <dsp:sp modelId="{A9D85350-7D85-4BF6-AA89-EAB7A2CB43C5}">
      <dsp:nvSpPr>
        <dsp:cNvPr id="0" name=""/>
        <dsp:cNvSpPr/>
      </dsp:nvSpPr>
      <dsp:spPr>
        <a:xfrm>
          <a:off x="349275" y="1417941"/>
          <a:ext cx="349023" cy="2556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6123"/>
              </a:lnTo>
              <a:lnTo>
                <a:pt x="349023" y="25561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D08E18-FE8E-4F67-9D9F-C80484E922C9}">
      <dsp:nvSpPr>
        <dsp:cNvPr id="0" name=""/>
        <dsp:cNvSpPr/>
      </dsp:nvSpPr>
      <dsp:spPr>
        <a:xfrm>
          <a:off x="698298" y="3335033"/>
          <a:ext cx="2792186" cy="1278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600" kern="1200" dirty="0" smtClean="0"/>
            <a:t>No: 7 (28%)</a:t>
          </a:r>
          <a:endParaRPr lang="en-GB" sz="3600" kern="1200" dirty="0"/>
        </a:p>
      </dsp:txBody>
      <dsp:txXfrm>
        <a:off x="735731" y="3372466"/>
        <a:ext cx="2717320" cy="1203195"/>
      </dsp:txXfrm>
    </dsp:sp>
    <dsp:sp modelId="{BE702894-3649-4DA9-B21F-73AFF205657A}">
      <dsp:nvSpPr>
        <dsp:cNvPr id="0" name=""/>
        <dsp:cNvSpPr/>
      </dsp:nvSpPr>
      <dsp:spPr>
        <a:xfrm>
          <a:off x="4129515" y="139879"/>
          <a:ext cx="3490232" cy="1278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/>
            <a:t>If Y (to previous question), was there a comparison made to the electronic database?</a:t>
          </a:r>
          <a:endParaRPr lang="en-GB" sz="2100" kern="1200" dirty="0"/>
        </a:p>
      </dsp:txBody>
      <dsp:txXfrm>
        <a:off x="4166948" y="177312"/>
        <a:ext cx="3415366" cy="1203195"/>
      </dsp:txXfrm>
    </dsp:sp>
    <dsp:sp modelId="{D66BB753-D8BD-49CE-841A-396D89EA6B52}">
      <dsp:nvSpPr>
        <dsp:cNvPr id="0" name=""/>
        <dsp:cNvSpPr/>
      </dsp:nvSpPr>
      <dsp:spPr>
        <a:xfrm>
          <a:off x="4478538" y="1417941"/>
          <a:ext cx="349023" cy="9585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8546"/>
              </a:lnTo>
              <a:lnTo>
                <a:pt x="349023" y="9585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7FB927-CB63-465B-9D76-8582FADC77EC}">
      <dsp:nvSpPr>
        <dsp:cNvPr id="0" name=""/>
        <dsp:cNvSpPr/>
      </dsp:nvSpPr>
      <dsp:spPr>
        <a:xfrm>
          <a:off x="4827561" y="1737456"/>
          <a:ext cx="2792186" cy="1278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600" kern="1200" dirty="0" smtClean="0"/>
            <a:t>Yes: 16 (89%)</a:t>
          </a:r>
          <a:endParaRPr lang="en-GB" sz="3600" kern="1200" dirty="0"/>
        </a:p>
      </dsp:txBody>
      <dsp:txXfrm>
        <a:off x="4864994" y="1774889"/>
        <a:ext cx="2717320" cy="1203195"/>
      </dsp:txXfrm>
    </dsp:sp>
    <dsp:sp modelId="{05261E35-868B-471B-B2EF-3E19EA119508}">
      <dsp:nvSpPr>
        <dsp:cNvPr id="0" name=""/>
        <dsp:cNvSpPr/>
      </dsp:nvSpPr>
      <dsp:spPr>
        <a:xfrm>
          <a:off x="4478538" y="1417941"/>
          <a:ext cx="349023" cy="2556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6123"/>
              </a:lnTo>
              <a:lnTo>
                <a:pt x="349023" y="25561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43DDCD-4F27-446B-A92F-99D33D4BC512}">
      <dsp:nvSpPr>
        <dsp:cNvPr id="0" name=""/>
        <dsp:cNvSpPr/>
      </dsp:nvSpPr>
      <dsp:spPr>
        <a:xfrm>
          <a:off x="4827561" y="3335033"/>
          <a:ext cx="2792186" cy="1278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600" kern="1200" dirty="0" smtClean="0"/>
            <a:t>No: 2 (11%)</a:t>
          </a:r>
          <a:endParaRPr lang="en-GB" sz="3600" kern="1200" dirty="0"/>
        </a:p>
      </dsp:txBody>
      <dsp:txXfrm>
        <a:off x="4864994" y="3372466"/>
        <a:ext cx="2717320" cy="120319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5240DC-6146-4A88-B94B-F376B9377577}">
      <dsp:nvSpPr>
        <dsp:cNvPr id="0" name=""/>
        <dsp:cNvSpPr/>
      </dsp:nvSpPr>
      <dsp:spPr>
        <a:xfrm>
          <a:off x="0" y="0"/>
          <a:ext cx="7619999" cy="34562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6500" kern="1200" dirty="0" smtClean="0"/>
            <a:t>11 responses give details of data comparisons made</a:t>
          </a:r>
          <a:endParaRPr lang="en-GB" sz="6500" kern="1200" dirty="0"/>
        </a:p>
      </dsp:txBody>
      <dsp:txXfrm>
        <a:off x="101231" y="101231"/>
        <a:ext cx="7417537" cy="325382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9C7A1-0EC9-49CD-B49B-0DA33CFB3EEA}">
      <dsp:nvSpPr>
        <dsp:cNvPr id="0" name=""/>
        <dsp:cNvSpPr/>
      </dsp:nvSpPr>
      <dsp:spPr>
        <a:xfrm>
          <a:off x="11906" y="2678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Accuracy, ease of use</a:t>
          </a:r>
          <a:endParaRPr lang="en-GB" sz="1800" kern="1200" dirty="0"/>
        </a:p>
      </dsp:txBody>
      <dsp:txXfrm>
        <a:off x="11906" y="2678"/>
        <a:ext cx="2373808" cy="1424285"/>
      </dsp:txXfrm>
    </dsp:sp>
    <dsp:sp modelId="{076CA4AF-09B1-4435-9C7E-3015D941082F}">
      <dsp:nvSpPr>
        <dsp:cNvPr id="0" name=""/>
        <dsp:cNvSpPr/>
      </dsp:nvSpPr>
      <dsp:spPr>
        <a:xfrm>
          <a:off x="2623095" y="2678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Allows large numbers of participants to be identified and invited at low cost</a:t>
          </a:r>
          <a:endParaRPr lang="en-GB" sz="1800" kern="1200" dirty="0"/>
        </a:p>
      </dsp:txBody>
      <dsp:txXfrm>
        <a:off x="2623095" y="2678"/>
        <a:ext cx="2373808" cy="1424285"/>
      </dsp:txXfrm>
    </dsp:sp>
    <dsp:sp modelId="{E5111067-9BAB-4438-B545-7F99F745CA0C}">
      <dsp:nvSpPr>
        <dsp:cNvPr id="0" name=""/>
        <dsp:cNvSpPr/>
      </dsp:nvSpPr>
      <dsp:spPr>
        <a:xfrm>
          <a:off x="5234285" y="2678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Cheaper to use and less invasive of time of participating centres</a:t>
          </a:r>
          <a:endParaRPr lang="en-GB" sz="1800" kern="1200" dirty="0"/>
        </a:p>
      </dsp:txBody>
      <dsp:txXfrm>
        <a:off x="5234285" y="2678"/>
        <a:ext cx="2373808" cy="1424285"/>
      </dsp:txXfrm>
    </dsp:sp>
    <dsp:sp modelId="{A8E5EB8F-D400-4910-9FE8-50FAA7B3A938}">
      <dsp:nvSpPr>
        <dsp:cNvPr id="0" name=""/>
        <dsp:cNvSpPr/>
      </dsp:nvSpPr>
      <dsp:spPr>
        <a:xfrm>
          <a:off x="11906" y="1664344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More reliable than surgeon guess on likely numbers - surgeons over estimate! </a:t>
          </a:r>
          <a:endParaRPr lang="en-GB" sz="1800" kern="1200" dirty="0"/>
        </a:p>
      </dsp:txBody>
      <dsp:txXfrm>
        <a:off x="11906" y="1664344"/>
        <a:ext cx="2373808" cy="1424285"/>
      </dsp:txXfrm>
    </dsp:sp>
    <dsp:sp modelId="{4A7C43D6-16B4-402E-9A48-6B260EF1B6BB}">
      <dsp:nvSpPr>
        <dsp:cNvPr id="0" name=""/>
        <dsp:cNvSpPr/>
      </dsp:nvSpPr>
      <dsp:spPr>
        <a:xfrm>
          <a:off x="2623095" y="1664344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Speed, once access obtained</a:t>
          </a:r>
          <a:endParaRPr lang="en-GB" sz="1800" kern="1200" dirty="0"/>
        </a:p>
      </dsp:txBody>
      <dsp:txXfrm>
        <a:off x="2623095" y="1664344"/>
        <a:ext cx="2373808" cy="1424285"/>
      </dsp:txXfrm>
    </dsp:sp>
    <dsp:sp modelId="{40442D56-B11B-4FC8-A0EB-0314A94D9F3F}">
      <dsp:nvSpPr>
        <dsp:cNvPr id="0" name=""/>
        <dsp:cNvSpPr/>
      </dsp:nvSpPr>
      <dsp:spPr>
        <a:xfrm>
          <a:off x="5234285" y="1664344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Useful to judge feasibility of doing the research</a:t>
          </a:r>
          <a:endParaRPr lang="en-GB" sz="1800" kern="1200" dirty="0"/>
        </a:p>
      </dsp:txBody>
      <dsp:txXfrm>
        <a:off x="5234285" y="1664344"/>
        <a:ext cx="2373808" cy="1424285"/>
      </dsp:txXfrm>
    </dsp:sp>
    <dsp:sp modelId="{D25B7CF7-E20A-44E6-9CE4-F76FBF20CF48}">
      <dsp:nvSpPr>
        <dsp:cNvPr id="0" name=""/>
        <dsp:cNvSpPr/>
      </dsp:nvSpPr>
      <dsp:spPr>
        <a:xfrm>
          <a:off x="2623095" y="3326010"/>
          <a:ext cx="2373808" cy="1424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It has reduced workload of trial unit staff</a:t>
          </a:r>
          <a:endParaRPr lang="en-GB" sz="1800" kern="1200" dirty="0"/>
        </a:p>
      </dsp:txBody>
      <dsp:txXfrm>
        <a:off x="2623095" y="3326010"/>
        <a:ext cx="2373808" cy="14242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chitecture+Icon">
  <dgm:title val="Architecture Layout"/>
  <dgm:desc val="Use to show hierarchical relationships that build from the bottom up. This layout works well for showing architectural components or objects that build on other objects."/>
  <dgm:catLst>
    <dgm:cat type="hierarchy" pri="4500"/>
    <dgm:cat type="list" pri="24500"/>
    <dgm:cat type="relationship" pri="10500"/>
    <dgm:cat type="officeonline" pri="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b"/>
        </dgm:alg>
      </dgm:if>
      <dgm:else name="Name3">
        <dgm:alg type="lin">
          <dgm:param type="linDir" val="fromR"/>
          <dgm:param type="nodeVertAlign" val="b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B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b"/>
              </dgm:alg>
            </dgm:if>
            <dgm:else name="Name10">
              <dgm:alg type="lin">
                <dgm:param type="linDir" val="fromR"/>
                <dgm:param type="nodeVertAlign" val="b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B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b"/>
                    </dgm:alg>
                  </dgm:if>
                  <dgm:else name="Name17">
                    <dgm:alg type="lin">
                      <dgm:param type="linDir" val="fromR"/>
                      <dgm:param type="nodeVertAlign" val="b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B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b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b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B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b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b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6BC87F-A49C-47F9-8ED1-1D7CB07F7158}" type="datetimeFigureOut">
              <a:rPr lang="en-GB" smtClean="0"/>
              <a:pPr/>
              <a:t>20/06/2014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F1A69D-BD66-4519-8B44-33CEA7CACD5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4696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466F55-C803-4689-81F0-388C8AE0AD95}" type="datetimeFigureOut">
              <a:rPr lang="en-GB" smtClean="0"/>
              <a:pPr/>
              <a:t>20/06/2014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59CF90-AC60-4D5B-8966-C326662A0AD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3130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9CF90-AC60-4D5B-8966-C326662A0AD9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3856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9CF90-AC60-4D5B-8966-C326662A0AD9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9019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9CF90-AC60-4D5B-8966-C326662A0AD9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50980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9CF90-AC60-4D5B-8966-C326662A0AD9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1412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9CF90-AC60-4D5B-8966-C326662A0AD9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3782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9CF90-AC60-4D5B-8966-C326662A0AD9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10004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9CF90-AC60-4D5B-8966-C326662A0AD9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55409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9CF90-AC60-4D5B-8966-C326662A0AD9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91227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9CF90-AC60-4D5B-8966-C326662A0AD9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4442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9CF90-AC60-4D5B-8966-C326662A0AD9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89409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9CF90-AC60-4D5B-8966-C326662A0AD9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7007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9CF90-AC60-4D5B-8966-C326662A0AD9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21704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9CF90-AC60-4D5B-8966-C326662A0AD9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9922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9CF90-AC60-4D5B-8966-C326662A0AD9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0540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9CF90-AC60-4D5B-8966-C326662A0AD9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64347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There should be 19, but one</a:t>
            </a:r>
            <a:r>
              <a:rPr lang="en-GB" baseline="0" dirty="0" smtClean="0"/>
              <a:t> response says that patients were not approached since it was a cluster trial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9CF90-AC60-4D5B-8966-C326662A0AD9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73571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9CF90-AC60-4D5B-8966-C326662A0AD9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1363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jpeg"/><Relationship Id="rId4" Type="http://schemas.openxmlformats.org/officeDocument/2006/relationships/image" Target="../media/image8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543800" cy="2244080"/>
          </a:xfrm>
        </p:spPr>
        <p:txBody>
          <a:bodyPr anchor="b"/>
          <a:lstStyle>
            <a:lvl1pPr>
              <a:defRPr sz="54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521296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1BEA-700E-427F-86CE-99774D54C5EF}" type="datetime1">
              <a:rPr lang="en-GB" smtClean="0"/>
              <a:pPr/>
              <a:t>20/06/2014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 descr="UoL small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476672"/>
            <a:ext cx="2359152" cy="55473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476672"/>
            <a:ext cx="2095500" cy="742950"/>
          </a:xfrm>
          <a:prstGeom prst="rect">
            <a:avLst/>
          </a:prstGeom>
        </p:spPr>
      </p:pic>
      <p:pic>
        <p:nvPicPr>
          <p:cNvPr id="11" name="Picture 10"/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4566" y="476672"/>
            <a:ext cx="801370" cy="554736"/>
          </a:xfrm>
          <a:prstGeom prst="rect">
            <a:avLst/>
          </a:prstGeom>
        </p:spPr>
      </p:pic>
      <p:pic>
        <p:nvPicPr>
          <p:cNvPr id="12" name="Picture 11"/>
          <p:cNvPicPr/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574" y="476672"/>
            <a:ext cx="1584578" cy="7429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3C26-7093-4F72-91A0-566AB1E2B4CA}" type="datetime1">
              <a:rPr lang="en-GB" smtClean="0"/>
              <a:pPr/>
              <a:t>20/06/2014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B68C-0F33-4725-A5E4-B60390989A00}" type="datetime1">
              <a:rPr lang="en-GB" smtClean="0"/>
              <a:pPr/>
              <a:t>20/06/2014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1BEA-700E-427F-86CE-99774D54C5EF}" type="datetime1">
              <a:rPr lang="en-GB" smtClean="0"/>
              <a:pPr/>
              <a:t>20/06/2014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 descr="NIHR_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427984" y="548680"/>
            <a:ext cx="1724776" cy="597471"/>
          </a:xfrm>
          <a:prstGeom prst="rect">
            <a:avLst/>
          </a:prstGeom>
        </p:spPr>
      </p:pic>
      <p:pic>
        <p:nvPicPr>
          <p:cNvPr id="11" name="Picture 10" descr="UoL small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67544" y="548680"/>
            <a:ext cx="2359152" cy="554736"/>
          </a:xfrm>
          <a:prstGeom prst="rect">
            <a:avLst/>
          </a:prstGeom>
        </p:spPr>
      </p:pic>
      <p:pic>
        <p:nvPicPr>
          <p:cNvPr id="12" name="Picture 11" descr="CTRC_logo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190120" y="548680"/>
            <a:ext cx="877824" cy="45110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8948" y="476672"/>
            <a:ext cx="2095500" cy="7429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9776"/>
            <a:ext cx="7620000" cy="1143000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7620000" cy="47525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6/20/2014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342420" y="6405724"/>
            <a:ext cx="5669740" cy="282691"/>
            <a:chOff x="342420" y="6165304"/>
            <a:chExt cx="5669740" cy="523111"/>
          </a:xfrm>
        </p:grpSpPr>
        <p:pic>
          <p:nvPicPr>
            <p:cNvPr id="16" name="Picture 15" descr="UoL small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342420" y="6165304"/>
              <a:ext cx="1440544" cy="39059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32607" y="6165304"/>
              <a:ext cx="1279553" cy="523111"/>
            </a:xfrm>
            <a:prstGeom prst="rect">
              <a:avLst/>
            </a:prstGeom>
          </p:spPr>
        </p:pic>
        <p:pic>
          <p:nvPicPr>
            <p:cNvPr id="18" name="Picture 17"/>
            <p:cNvPicPr/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7704" y="6165304"/>
              <a:ext cx="801370" cy="392400"/>
            </a:xfrm>
            <a:prstGeom prst="rect">
              <a:avLst/>
            </a:prstGeom>
          </p:spPr>
        </p:pic>
        <p:pic>
          <p:nvPicPr>
            <p:cNvPr id="19" name="Picture 18"/>
            <p:cNvPicPr/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5816" y="6165304"/>
              <a:ext cx="1584578" cy="392400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7287F-D428-449F-9D04-CB4E99A64AB4}" type="datetime1">
              <a:rPr lang="en-GB" smtClean="0"/>
              <a:pPr/>
              <a:t>20/06/2014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A633-E694-4D8B-B614-10DB70EC9DDE}" type="datetime1">
              <a:rPr lang="en-GB" smtClean="0"/>
              <a:pPr/>
              <a:t>20/06/2014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342420" y="6405724"/>
            <a:ext cx="5669740" cy="282691"/>
            <a:chOff x="342420" y="6165304"/>
            <a:chExt cx="5669740" cy="523111"/>
          </a:xfrm>
        </p:grpSpPr>
        <p:pic>
          <p:nvPicPr>
            <p:cNvPr id="14" name="Picture 13" descr="UoL small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342420" y="6165304"/>
              <a:ext cx="1440544" cy="39059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32607" y="6165304"/>
              <a:ext cx="1279553" cy="523111"/>
            </a:xfrm>
            <a:prstGeom prst="rect">
              <a:avLst/>
            </a:prstGeom>
          </p:spPr>
        </p:pic>
        <p:pic>
          <p:nvPicPr>
            <p:cNvPr id="16" name="Picture 15"/>
            <p:cNvPicPr/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7704" y="6165304"/>
              <a:ext cx="801370" cy="392400"/>
            </a:xfrm>
            <a:prstGeom prst="rect">
              <a:avLst/>
            </a:prstGeom>
          </p:spPr>
        </p:pic>
        <p:pic>
          <p:nvPicPr>
            <p:cNvPr id="17" name="Picture 16"/>
            <p:cNvPicPr/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5816" y="6165304"/>
              <a:ext cx="1584578" cy="392400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0148-3286-4804-AF99-139B98AAE418}" type="datetime1">
              <a:rPr lang="en-GB" smtClean="0"/>
              <a:pPr/>
              <a:t>20/06/2014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0321F-4DAE-4509-A1EA-72DF1A2487B8}" type="datetime1">
              <a:rPr lang="en-GB" smtClean="0"/>
              <a:pPr/>
              <a:t>20/06/2014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42420" y="6405724"/>
            <a:ext cx="5669740" cy="282691"/>
            <a:chOff x="342420" y="6165304"/>
            <a:chExt cx="5669740" cy="523111"/>
          </a:xfrm>
        </p:grpSpPr>
        <p:pic>
          <p:nvPicPr>
            <p:cNvPr id="7" name="Picture 6" descr="UoL small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342420" y="6165304"/>
              <a:ext cx="1440544" cy="39059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32607" y="6165304"/>
              <a:ext cx="1279553" cy="523111"/>
            </a:xfrm>
            <a:prstGeom prst="rect">
              <a:avLst/>
            </a:prstGeom>
          </p:spPr>
        </p:pic>
        <p:pic>
          <p:nvPicPr>
            <p:cNvPr id="9" name="Picture 8"/>
            <p:cNvPicPr/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7704" y="6165304"/>
              <a:ext cx="801370" cy="392400"/>
            </a:xfrm>
            <a:prstGeom prst="rect">
              <a:avLst/>
            </a:prstGeom>
          </p:spPr>
        </p:pic>
        <p:pic>
          <p:nvPicPr>
            <p:cNvPr id="10" name="Picture 9"/>
            <p:cNvPicPr/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5816" y="6165304"/>
              <a:ext cx="1584578" cy="392400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364BC-8B68-4F84-835F-95F6A026BE04}" type="datetime1">
              <a:rPr lang="en-GB" smtClean="0"/>
              <a:pPr/>
              <a:t>20/06/2014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4A28A-41D8-4603-8DD0-AC891C8E7CC6}" type="datetime1">
              <a:rPr lang="en-GB" smtClean="0"/>
              <a:pPr/>
              <a:t>20/06/2014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34D5A-1573-4546-B352-451E590F7C56}" type="datetime1">
              <a:rPr lang="en-GB" smtClean="0"/>
              <a:pPr/>
              <a:t>20/06/2014</a:t>
            </a:fld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52FB422-B95E-4984-88A5-AA0A90E3E7C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642DA66-1C7C-4CE8-956F-817DC8970472}" type="datetime1">
              <a:rPr lang="en-GB" smtClean="0"/>
              <a:pPr/>
              <a:t>20/06/2014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49" r:id="rId12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543800" cy="2028055"/>
          </a:xfrm>
        </p:spPr>
        <p:txBody>
          <a:bodyPr>
            <a:normAutofit/>
          </a:bodyPr>
          <a:lstStyle/>
          <a:p>
            <a:r>
              <a:rPr lang="en-GB" sz="4400" b="1" dirty="0" smtClean="0"/>
              <a:t>CTU survey</a:t>
            </a:r>
            <a:endParaRPr lang="en-GB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221088"/>
            <a:ext cx="6461760" cy="2016224"/>
          </a:xfrm>
        </p:spPr>
        <p:txBody>
          <a:bodyPr>
            <a:noAutofit/>
          </a:bodyPr>
          <a:lstStyle/>
          <a:p>
            <a:r>
              <a:rPr lang="en-GB" sz="1600" dirty="0" smtClean="0"/>
              <a:t>Dr Oluseun Adeogun</a:t>
            </a:r>
          </a:p>
          <a:p>
            <a:r>
              <a:rPr lang="en-GB" sz="1600" dirty="0"/>
              <a:t>NIHR Research </a:t>
            </a:r>
            <a:r>
              <a:rPr lang="en-GB" sz="1600" dirty="0" smtClean="0"/>
              <a:t>Methods Fellow </a:t>
            </a:r>
            <a:r>
              <a:rPr lang="en-GB" sz="1600" dirty="0"/>
              <a:t>in Health Informatics</a:t>
            </a:r>
          </a:p>
          <a:p>
            <a:r>
              <a:rPr lang="en-GB" sz="1600" dirty="0" smtClean="0"/>
              <a:t>University </a:t>
            </a:r>
            <a:r>
              <a:rPr lang="en-GB" sz="1600" dirty="0"/>
              <a:t>Of </a:t>
            </a:r>
            <a:r>
              <a:rPr lang="en-GB" sz="1600" dirty="0" smtClean="0"/>
              <a:t>Liverpool / North </a:t>
            </a:r>
            <a:r>
              <a:rPr lang="en-GB" sz="1600" dirty="0"/>
              <a:t>West Hub for Trials Methodology </a:t>
            </a:r>
            <a:r>
              <a:rPr lang="en-GB" sz="1600" dirty="0" smtClean="0"/>
              <a:t>Research / MRC HeRC North / Farr Institute</a:t>
            </a:r>
          </a:p>
          <a:p>
            <a:endParaRPr lang="en-GB" sz="1600" dirty="0" smtClean="0"/>
          </a:p>
          <a:p>
            <a:r>
              <a:rPr lang="en-GB" sz="1600" dirty="0" smtClean="0"/>
              <a:t>23</a:t>
            </a:r>
            <a:r>
              <a:rPr lang="en-GB" sz="1600" baseline="30000" dirty="0" smtClean="0"/>
              <a:t>rd</a:t>
            </a:r>
            <a:r>
              <a:rPr lang="en-GB" sz="1600" dirty="0" smtClean="0"/>
              <a:t> June 2014</a:t>
            </a:r>
            <a:endParaRPr lang="en-GB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1</a:t>
            </a:fld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Categories: </a:t>
            </a:r>
            <a:r>
              <a:rPr lang="en-GB" dirty="0"/>
              <a:t>Outcome data collection using the EHR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7152436"/>
              </p:ext>
            </p:extLst>
          </p:nvPr>
        </p:nvGraphicFramePr>
        <p:xfrm>
          <a:off x="457200" y="1412875"/>
          <a:ext cx="7620000" cy="4752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1045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A862354-B161-4B24-8CC5-573B03A729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EA862354-B161-4B24-8CC5-573B03A729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0C7755F-C9E6-455E-BCBF-739DB6E879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graphicEl>
                                              <a:dgm id="{90C7755F-C9E6-455E-BCBF-739DB6E879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EB0A465-79D7-4A73-AE28-9C79CB73B6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4EB0A465-79D7-4A73-AE28-9C79CB73B6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50F92A3-BBDA-4975-81F4-399D155F2A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graphicEl>
                                              <a:dgm id="{650F92A3-BBDA-4975-81F4-399D155F2A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D6CF0F1-04F8-4AC4-B72D-83887DA50D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ED6CF0F1-04F8-4AC4-B72D-83887DA50D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3EC9B3D-10BB-48AF-8F90-B3AE9290FF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dgm id="{23EC9B3D-10BB-48AF-8F90-B3AE9290FF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890E8C0-1F2D-4037-9996-2B4C081F93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dgm id="{0890E8C0-1F2D-4037-9996-2B4C081F93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EC0A58F-AEBF-4D7F-82C6-3CAE3662A2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graphicEl>
                                              <a:dgm id="{AEC0A58F-AEBF-4D7F-82C6-3CAE3662A2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13608E1-472E-4EA6-B1A6-D91A74ACFD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graphicEl>
                                              <a:dgm id="{C13608E1-472E-4EA6-B1A6-D91A74ACFD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Outcome data collection using the EHR</a:t>
            </a:r>
            <a:endParaRPr lang="en-GB" sz="4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976946"/>
              </p:ext>
            </p:extLst>
          </p:nvPr>
        </p:nvGraphicFramePr>
        <p:xfrm>
          <a:off x="457200" y="1412875"/>
          <a:ext cx="7620000" cy="4752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5804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Comparisons of electronic outcome data versus data on paper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100396"/>
              </p:ext>
            </p:extLst>
          </p:nvPr>
        </p:nvGraphicFramePr>
        <p:xfrm>
          <a:off x="457200" y="1412875"/>
          <a:ext cx="7620000" cy="34562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5229200"/>
            <a:ext cx="7632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These will be followed up to see how they compare with: </a:t>
            </a:r>
            <a:endParaRPr lang="en-GB" sz="1600" dirty="0"/>
          </a:p>
          <a:p>
            <a:r>
              <a:rPr lang="en-GB" sz="1600" dirty="0"/>
              <a:t>Tudur Smith, C., Stocken, D.D., Dunn, J., Cox, T., Ghaneh, P., Cunningham, D. &amp; Neoptolemos, J.P. </a:t>
            </a:r>
            <a:r>
              <a:rPr lang="en-GB" sz="1600" b="1" dirty="0"/>
              <a:t>(2012) </a:t>
            </a:r>
            <a:r>
              <a:rPr lang="en-GB" sz="1600" dirty="0"/>
              <a:t>'The Value of Source Data Verification in a Cancer Clinical Trial'. </a:t>
            </a:r>
            <a:r>
              <a:rPr lang="en-GB" sz="1600" i="1" dirty="0"/>
              <a:t>PLoS ONE, </a:t>
            </a:r>
            <a:r>
              <a:rPr lang="en-GB" sz="1600" dirty="0"/>
              <a:t>7(12). </a:t>
            </a:r>
          </a:p>
        </p:txBody>
      </p:sp>
    </p:spTree>
    <p:extLst>
      <p:ext uri="{BB962C8B-B14F-4D97-AF65-F5344CB8AC3E}">
        <p14:creationId xmlns:p14="http://schemas.microsoft.com/office/powerpoint/2010/main" val="3827768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C5240DC-6146-4A88-B94B-F376B93775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4C5240DC-6146-4A88-B94B-F376B93775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/>
        </p:bldSub>
      </p:bldGraphic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800" dirty="0" smtClean="0"/>
              <a:t>Snapshot: Advantages of using electronic databases for trial feasibility and participant identification</a:t>
            </a:r>
            <a:endParaRPr lang="en-GB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6799034"/>
              </p:ext>
            </p:extLst>
          </p:nvPr>
        </p:nvGraphicFramePr>
        <p:xfrm>
          <a:off x="457200" y="1412875"/>
          <a:ext cx="7620000" cy="4752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4049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6B9C7A1-0EC9-49CD-B49B-0DA33CFB3E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96B9C7A1-0EC9-49CD-B49B-0DA33CFB3E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76CA4AF-09B1-4435-9C7E-3015D94108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graphicEl>
                                              <a:dgm id="{076CA4AF-09B1-4435-9C7E-3015D94108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5111067-9BAB-4438-B545-7F99F745CA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E5111067-9BAB-4438-B545-7F99F745CA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8E5EB8F-D400-4910-9FE8-50FAA7B3A9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graphicEl>
                                              <a:dgm id="{A8E5EB8F-D400-4910-9FE8-50FAA7B3A9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A7C43D6-16B4-402E-9A48-6B260EF1B6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4A7C43D6-16B4-402E-9A48-6B260EF1B6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0442D56-B11B-4FC8-A0EB-0314A94D9F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dgm id="{40442D56-B11B-4FC8-A0EB-0314A94D9F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25B7CF7-E20A-44E6-9CE4-F76FBF20CF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dgm id="{D25B7CF7-E20A-44E6-9CE4-F76FBF20CF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800" dirty="0"/>
              <a:t>Snapshot: </a:t>
            </a:r>
            <a:r>
              <a:rPr lang="en-GB" sz="2800" dirty="0" smtClean="0"/>
              <a:t>Disadvantages </a:t>
            </a:r>
            <a:r>
              <a:rPr lang="en-GB" sz="2800" dirty="0"/>
              <a:t>of using electronic databases for trial feasibility and participant identification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5781297"/>
              </p:ext>
            </p:extLst>
          </p:nvPr>
        </p:nvGraphicFramePr>
        <p:xfrm>
          <a:off x="457200" y="1412875"/>
          <a:ext cx="7620000" cy="4752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48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4FC35E9-D9F5-47A3-8F8E-09442BFEC1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F4FC35E9-D9F5-47A3-8F8E-09442BFEC1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9AA08B9-DD78-473B-9A2D-05A7319BCC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graphicEl>
                                              <a:dgm id="{49AA08B9-DD78-473B-9A2D-05A7319BCC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69A72EE-7F16-4C27-80BE-ED3A1170E6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269A72EE-7F16-4C27-80BE-ED3A1170E6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E84370D-1CAD-49DE-A9A0-2F4D2135A4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graphicEl>
                                              <a:dgm id="{8E84370D-1CAD-49DE-A9A0-2F4D2135A4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52C447D-54B3-4754-BC5D-5D6526356B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752C447D-54B3-4754-BC5D-5D6526356B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6D0F5EF-BF76-4E91-9552-E90086A7E8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dgm id="{B6D0F5EF-BF76-4E91-9552-E90086A7E8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8E58E99-5019-4CBF-9CB0-A70E8210A1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dgm id="{48E58E99-5019-4CBF-9CB0-A70E8210A1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8610F7E-54B7-455D-B0D5-FEEF8E5297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graphicEl>
                                              <a:dgm id="{18610F7E-54B7-455D-B0D5-FEEF8E5297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Described the results of the survey</a:t>
            </a:r>
            <a:endParaRPr lang="en-GB" dirty="0"/>
          </a:p>
          <a:p>
            <a:r>
              <a:rPr lang="en-GB" dirty="0" smtClean="0"/>
              <a:t>Highlighted the following:</a:t>
            </a:r>
            <a:endParaRPr lang="en-GB" dirty="0"/>
          </a:p>
          <a:p>
            <a:pPr lvl="1"/>
            <a:r>
              <a:rPr lang="en-GB" dirty="0"/>
              <a:t>Feasibility assessment</a:t>
            </a:r>
          </a:p>
          <a:p>
            <a:pPr lvl="1"/>
            <a:r>
              <a:rPr lang="en-GB" dirty="0"/>
              <a:t>Identifying and contacting eligible patients</a:t>
            </a:r>
          </a:p>
          <a:p>
            <a:pPr lvl="1"/>
            <a:r>
              <a:rPr lang="en-GB" dirty="0"/>
              <a:t>Outcome data collection</a:t>
            </a:r>
          </a:p>
          <a:p>
            <a:r>
              <a:rPr lang="en-GB" dirty="0" smtClean="0"/>
              <a:t>Summarised the advantages </a:t>
            </a:r>
            <a:r>
              <a:rPr lang="en-GB" dirty="0"/>
              <a:t>and </a:t>
            </a:r>
            <a:r>
              <a:rPr lang="en-GB" dirty="0" smtClean="0"/>
              <a:t>disadvantages </a:t>
            </a:r>
            <a:r>
              <a:rPr lang="en-GB" dirty="0"/>
              <a:t>of using electronic databases for trial </a:t>
            </a:r>
            <a:r>
              <a:rPr lang="en-GB" dirty="0" smtClean="0"/>
              <a:t>feasibility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9960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Acknowledgements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Saeeda Bashir for disseminating the questionnaire</a:t>
            </a:r>
          </a:p>
          <a:p>
            <a:r>
              <a:rPr lang="en-GB" dirty="0" smtClean="0"/>
              <a:t>All the 35 CTUs that responded </a:t>
            </a:r>
          </a:p>
          <a:p>
            <a:r>
              <a:rPr lang="en-GB" dirty="0" smtClean="0"/>
              <a:t>Co-applicants of the grant:</a:t>
            </a:r>
          </a:p>
          <a:p>
            <a:pPr lvl="1"/>
            <a:r>
              <a:rPr lang="en-GB" dirty="0" smtClean="0"/>
              <a:t>Prof P. Williamson</a:t>
            </a:r>
            <a:r>
              <a:rPr lang="en-GB" dirty="0"/>
              <a:t>, </a:t>
            </a:r>
            <a:r>
              <a:rPr lang="en-GB" dirty="0" smtClean="0"/>
              <a:t>Prof C. Gamble, Dr C. Tudur-Smith, Prof M. Clarke, Prof J. Brown, Dr D.O’Reilly, Dr M. Lay, Dr A. Lane, Prof J. Carpenter, Prof H. Snooks, Prof I. Ford, Prof </a:t>
            </a:r>
            <a:r>
              <a:rPr lang="en-GB" dirty="0"/>
              <a:t>L. Smeeth</a:t>
            </a:r>
          </a:p>
          <a:p>
            <a:r>
              <a:rPr lang="en-GB" dirty="0" smtClean="0"/>
              <a:t>MRC </a:t>
            </a:r>
            <a:r>
              <a:rPr lang="en-GB" dirty="0"/>
              <a:t>Hub for Trials Methodology Research Network for </a:t>
            </a:r>
            <a:r>
              <a:rPr lang="en-GB" dirty="0" smtClean="0"/>
              <a:t>funding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4554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4252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Purpose of survey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Aims: </a:t>
            </a:r>
          </a:p>
          <a:p>
            <a:pPr lvl="1"/>
            <a:r>
              <a:rPr lang="en-GB" dirty="0" smtClean="0"/>
              <a:t>To discover types of resources used by CTUs across the country</a:t>
            </a:r>
          </a:p>
          <a:p>
            <a:pPr lvl="1"/>
            <a:r>
              <a:rPr lang="en-GB" dirty="0" smtClean="0"/>
              <a:t>Identify experiences of using electronic databases to support clinical trials:</a:t>
            </a:r>
          </a:p>
          <a:p>
            <a:pPr lvl="2"/>
            <a:r>
              <a:rPr lang="en-GB" dirty="0" smtClean="0"/>
              <a:t>Feasibility assessment</a:t>
            </a:r>
          </a:p>
          <a:p>
            <a:pPr lvl="2"/>
            <a:r>
              <a:rPr lang="en-GB" dirty="0" smtClean="0"/>
              <a:t>Identifying and contacting eligible patients</a:t>
            </a:r>
          </a:p>
          <a:p>
            <a:pPr lvl="2"/>
            <a:r>
              <a:rPr lang="en-GB" dirty="0" smtClean="0"/>
              <a:t>Outcome data collection</a:t>
            </a:r>
          </a:p>
          <a:p>
            <a:r>
              <a:rPr lang="en-GB" dirty="0"/>
              <a:t>Questionnaire completed by </a:t>
            </a:r>
            <a:r>
              <a:rPr lang="en-GB" dirty="0" smtClean="0"/>
              <a:t>35 </a:t>
            </a:r>
            <a:r>
              <a:rPr lang="en-GB" dirty="0"/>
              <a:t>of 45 CTUs</a:t>
            </a:r>
          </a:p>
          <a:p>
            <a:r>
              <a:rPr lang="en-GB" dirty="0"/>
              <a:t>Overall response rate of </a:t>
            </a:r>
            <a:r>
              <a:rPr lang="en-GB" dirty="0" smtClean="0"/>
              <a:t>78%</a:t>
            </a:r>
            <a:endParaRPr lang="en-GB" dirty="0"/>
          </a:p>
          <a:p>
            <a:pPr marL="114300" indent="0"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7663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Feasibility assessments using routine data sources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8431858"/>
              </p:ext>
            </p:extLst>
          </p:nvPr>
        </p:nvGraphicFramePr>
        <p:xfrm>
          <a:off x="457200" y="1412875"/>
          <a:ext cx="7620000" cy="4752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1895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b="1" dirty="0" smtClean="0"/>
              <a:t>Distribution of electronic databases used to assess feasibility</a:t>
            </a:r>
            <a:endParaRPr lang="en-GB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4</a:t>
            </a:fld>
            <a:endParaRPr lang="en-GB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9906935"/>
              </p:ext>
            </p:extLst>
          </p:nvPr>
        </p:nvGraphicFramePr>
        <p:xfrm>
          <a:off x="467544" y="1484784"/>
          <a:ext cx="763284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09098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Snapshot: ways in which results were used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2998965"/>
              </p:ext>
            </p:extLst>
          </p:nvPr>
        </p:nvGraphicFramePr>
        <p:xfrm>
          <a:off x="457200" y="1412875"/>
          <a:ext cx="7620000" cy="4752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1062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754A641-53A6-4024-85C3-3362CEDA9D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B754A641-53A6-4024-85C3-3362CEDA9D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441C252-F1E9-43C8-BD9E-8CCE27BB05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graphicEl>
                                              <a:dgm id="{F441C252-F1E9-43C8-BD9E-8CCE27BB05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65D053E-25EF-4AF2-91F3-DCDA82F746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265D053E-25EF-4AF2-91F3-DCDA82F746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7EA7E78-D261-4067-A46C-8C9E9C8284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graphicEl>
                                              <a:dgm id="{57EA7E78-D261-4067-A46C-8C9E9C8284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Identifying and contacting eligible patients</a:t>
            </a:r>
            <a:endParaRPr lang="en-GB" sz="4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4537811"/>
              </p:ext>
            </p:extLst>
          </p:nvPr>
        </p:nvGraphicFramePr>
        <p:xfrm>
          <a:off x="457200" y="1412875"/>
          <a:ext cx="7620000" cy="4752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2728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7</a:t>
            </a:fld>
            <a:endParaRPr lang="en-GB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510296"/>
              </p:ext>
            </p:extLst>
          </p:nvPr>
        </p:nvGraphicFramePr>
        <p:xfrm>
          <a:off x="323528" y="260648"/>
          <a:ext cx="7704856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67544" y="6237312"/>
            <a:ext cx="76328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 smtClean="0"/>
              <a:t>Options: </a:t>
            </a:r>
            <a:r>
              <a:rPr lang="en-GB" sz="1100" dirty="0" smtClean="0"/>
              <a:t>Contact </a:t>
            </a:r>
            <a:r>
              <a:rPr lang="en-GB" sz="1100" dirty="0"/>
              <a:t>the data provider to act as a third party to contact </a:t>
            </a:r>
            <a:r>
              <a:rPr lang="en-GB" sz="1100" dirty="0" smtClean="0"/>
              <a:t>patients | Contact </a:t>
            </a:r>
            <a:r>
              <a:rPr lang="en-GB" sz="1100" dirty="0"/>
              <a:t>the general practice surgeries who contacted the </a:t>
            </a:r>
            <a:r>
              <a:rPr lang="en-GB" sz="1100" dirty="0" smtClean="0"/>
              <a:t>patients | Other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2348954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Categories: ways of approaching eligible patients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2104925"/>
              </p:ext>
            </p:extLst>
          </p:nvPr>
        </p:nvGraphicFramePr>
        <p:xfrm>
          <a:off x="457200" y="1412875"/>
          <a:ext cx="7620000" cy="4392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5960313"/>
            <a:ext cx="76328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One response said that patients were not approached since it was a cluster trial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03280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E380C11-BDA7-4B89-8F49-D76CFEDD6F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3E380C11-BDA7-4B89-8F49-D76CFEDD6F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CD7695D-5E3A-47E2-A269-29A9D06243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graphicEl>
                                              <a:dgm id="{2CD7695D-5E3A-47E2-A269-29A9D06243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25C2B42-3A27-46AB-967C-2835B2FE5E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graphicEl>
                                              <a:dgm id="{325C2B42-3A27-46AB-967C-2835B2FE5E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E4FB612-BC0E-423D-9177-D051EC0751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graphicEl>
                                              <a:dgm id="{EE4FB612-BC0E-423D-9177-D051EC0751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A3ED371-12D8-40FD-8325-2ECA642F2A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CA3ED371-12D8-40FD-8325-2ECA642F2A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884F076-7DD8-4961-ADB5-E4B3FD0885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graphicEl>
                                              <a:dgm id="{8884F076-7DD8-4961-ADB5-E4B3FD0885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E33FB50-98B9-4B32-84D6-D835F03182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graphicEl>
                                              <a:dgm id="{8E33FB50-98B9-4B32-84D6-D835F03182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E53A53C-F7B6-4235-BC9E-EB5672B70F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graphicEl>
                                              <a:dgm id="{0E53A53C-F7B6-4235-BC9E-EB5672B70F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500"/>
                            </p:stCondLst>
                            <p:childTnLst>
                              <p:par>
                                <p:cTn id="3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Outcome data collection using the EHR</a:t>
            </a:r>
            <a:endParaRPr lang="en-GB" sz="4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700807"/>
              </p:ext>
            </p:extLst>
          </p:nvPr>
        </p:nvGraphicFramePr>
        <p:xfrm>
          <a:off x="457200" y="1412875"/>
          <a:ext cx="7620000" cy="4752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B422-B95E-4984-88A5-AA0A90E3E7C5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137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2899</TotalTime>
  <Words>973</Words>
  <Application>Microsoft Office PowerPoint</Application>
  <PresentationFormat>On-screen Show (4:3)</PresentationFormat>
  <Paragraphs>144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Adjacency</vt:lpstr>
      <vt:lpstr>CTU survey</vt:lpstr>
      <vt:lpstr>Purpose of survey</vt:lpstr>
      <vt:lpstr>Feasibility assessments using routine data sources</vt:lpstr>
      <vt:lpstr>Distribution of electronic databases used to assess feasibility</vt:lpstr>
      <vt:lpstr>Snapshot: ways in which results were used</vt:lpstr>
      <vt:lpstr>Identifying and contacting eligible patients</vt:lpstr>
      <vt:lpstr>PowerPoint Presentation</vt:lpstr>
      <vt:lpstr>Categories: ways of approaching eligible patients</vt:lpstr>
      <vt:lpstr>Outcome data collection using the EHR</vt:lpstr>
      <vt:lpstr>Categories: Outcome data collection using the EHR</vt:lpstr>
      <vt:lpstr>Outcome data collection using the EHR</vt:lpstr>
      <vt:lpstr>Comparisons of electronic outcome data versus data on paper</vt:lpstr>
      <vt:lpstr>Snapshot: Advantages of using electronic databases for trial feasibility and participant identification</vt:lpstr>
      <vt:lpstr>Snapshot: Disadvantages of using electronic databases for trial feasibility and participant identification</vt:lpstr>
      <vt:lpstr>Summary</vt:lpstr>
      <vt:lpstr>Acknowledgements</vt:lpstr>
      <vt:lpstr>Questions?</vt:lpstr>
    </vt:vector>
  </TitlesOfParts>
  <Company>The University of Liverpool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HI_Workshop Presentation June 2014</dc:title>
  <dc:creator>oadeogun</dc:creator>
  <cp:lastModifiedBy>oadeogun</cp:lastModifiedBy>
  <cp:revision>135</cp:revision>
  <cp:lastPrinted>2014-06-16T12:37:54Z</cp:lastPrinted>
  <dcterms:created xsi:type="dcterms:W3CDTF">2013-06-17T14:42:13Z</dcterms:created>
  <dcterms:modified xsi:type="dcterms:W3CDTF">2014-06-20T10:37:43Z</dcterms:modified>
</cp:coreProperties>
</file>